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audio1.bin" ContentType="audio/unknown"/>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75" r:id="rId2"/>
    <p:sldMasterId id="2147483813" r:id="rId3"/>
    <p:sldMasterId id="2147483856" r:id="rId4"/>
    <p:sldMasterId id="2147483868" r:id="rId5"/>
    <p:sldMasterId id="2147483880" r:id="rId6"/>
    <p:sldMasterId id="2147483894" r:id="rId7"/>
    <p:sldMasterId id="2147483906" r:id="rId8"/>
    <p:sldMasterId id="2147483930" r:id="rId9"/>
    <p:sldMasterId id="2147483942" r:id="rId10"/>
    <p:sldMasterId id="2147483954" r:id="rId11"/>
    <p:sldMasterId id="2147483966" r:id="rId12"/>
    <p:sldMasterId id="2147483990" r:id="rId13"/>
    <p:sldMasterId id="2147484002" r:id="rId14"/>
    <p:sldMasterId id="2147484039" r:id="rId15"/>
    <p:sldMasterId id="2147484091" r:id="rId16"/>
    <p:sldMasterId id="2147484151" r:id="rId17"/>
    <p:sldMasterId id="2147484163" r:id="rId18"/>
    <p:sldMasterId id="2147484165" r:id="rId19"/>
    <p:sldMasterId id="2147484167" r:id="rId20"/>
    <p:sldMasterId id="2147484180" r:id="rId21"/>
    <p:sldMasterId id="2147484206" r:id="rId22"/>
    <p:sldMasterId id="2147484221" r:id="rId23"/>
  </p:sldMasterIdLst>
  <p:notesMasterIdLst>
    <p:notesMasterId r:id="rId153"/>
  </p:notesMasterIdLst>
  <p:sldIdLst>
    <p:sldId id="435" r:id="rId24"/>
    <p:sldId id="729" r:id="rId25"/>
    <p:sldId id="619" r:id="rId26"/>
    <p:sldId id="733" r:id="rId27"/>
    <p:sldId id="732" r:id="rId28"/>
    <p:sldId id="640" r:id="rId29"/>
    <p:sldId id="655" r:id="rId30"/>
    <p:sldId id="656" r:id="rId31"/>
    <p:sldId id="657" r:id="rId32"/>
    <p:sldId id="621" r:id="rId33"/>
    <p:sldId id="623" r:id="rId34"/>
    <p:sldId id="627" r:id="rId35"/>
    <p:sldId id="620" r:id="rId36"/>
    <p:sldId id="622" r:id="rId37"/>
    <p:sldId id="617" r:id="rId38"/>
    <p:sldId id="713" r:id="rId39"/>
    <p:sldId id="712" r:id="rId40"/>
    <p:sldId id="628" r:id="rId41"/>
    <p:sldId id="626" r:id="rId42"/>
    <p:sldId id="734" r:id="rId43"/>
    <p:sldId id="462" r:id="rId44"/>
    <p:sldId id="494" r:id="rId45"/>
    <p:sldId id="496" r:id="rId46"/>
    <p:sldId id="479" r:id="rId47"/>
    <p:sldId id="480" r:id="rId48"/>
    <p:sldId id="690" r:id="rId49"/>
    <p:sldId id="716" r:id="rId50"/>
    <p:sldId id="691" r:id="rId51"/>
    <p:sldId id="428" r:id="rId52"/>
    <p:sldId id="481" r:id="rId53"/>
    <p:sldId id="493" r:id="rId54"/>
    <p:sldId id="492" r:id="rId55"/>
    <p:sldId id="482" r:id="rId56"/>
    <p:sldId id="497" r:id="rId57"/>
    <p:sldId id="498" r:id="rId58"/>
    <p:sldId id="499" r:id="rId59"/>
    <p:sldId id="502" r:id="rId60"/>
    <p:sldId id="504" r:id="rId61"/>
    <p:sldId id="723" r:id="rId62"/>
    <p:sldId id="724" r:id="rId63"/>
    <p:sldId id="725" r:id="rId64"/>
    <p:sldId id="507" r:id="rId65"/>
    <p:sldId id="508" r:id="rId66"/>
    <p:sldId id="511" r:id="rId67"/>
    <p:sldId id="512" r:id="rId68"/>
    <p:sldId id="513" r:id="rId69"/>
    <p:sldId id="514" r:id="rId70"/>
    <p:sldId id="515" r:id="rId71"/>
    <p:sldId id="516" r:id="rId72"/>
    <p:sldId id="721" r:id="rId73"/>
    <p:sldId id="517" r:id="rId74"/>
    <p:sldId id="518" r:id="rId75"/>
    <p:sldId id="519" r:id="rId76"/>
    <p:sldId id="520" r:id="rId77"/>
    <p:sldId id="521" r:id="rId78"/>
    <p:sldId id="523" r:id="rId79"/>
    <p:sldId id="524" r:id="rId80"/>
    <p:sldId id="525" r:id="rId81"/>
    <p:sldId id="527" r:id="rId82"/>
    <p:sldId id="528" r:id="rId83"/>
    <p:sldId id="530" r:id="rId84"/>
    <p:sldId id="531" r:id="rId85"/>
    <p:sldId id="534" r:id="rId86"/>
    <p:sldId id="535" r:id="rId87"/>
    <p:sldId id="538" r:id="rId88"/>
    <p:sldId id="532" r:id="rId89"/>
    <p:sldId id="533" r:id="rId90"/>
    <p:sldId id="539" r:id="rId91"/>
    <p:sldId id="540" r:id="rId92"/>
    <p:sldId id="570" r:id="rId93"/>
    <p:sldId id="536" r:id="rId94"/>
    <p:sldId id="537" r:id="rId95"/>
    <p:sldId id="735" r:id="rId96"/>
    <p:sldId id="543" r:id="rId97"/>
    <p:sldId id="544" r:id="rId98"/>
    <p:sldId id="559" r:id="rId99"/>
    <p:sldId id="560" r:id="rId100"/>
    <p:sldId id="562" r:id="rId101"/>
    <p:sldId id="568" r:id="rId102"/>
    <p:sldId id="573" r:id="rId103"/>
    <p:sldId id="572" r:id="rId104"/>
    <p:sldId id="692" r:id="rId105"/>
    <p:sldId id="730" r:id="rId106"/>
    <p:sldId id="693" r:id="rId107"/>
    <p:sldId id="694" r:id="rId108"/>
    <p:sldId id="718" r:id="rId109"/>
    <p:sldId id="702" r:id="rId110"/>
    <p:sldId id="727" r:id="rId111"/>
    <p:sldId id="715" r:id="rId112"/>
    <p:sldId id="675" r:id="rId113"/>
    <p:sldId id="696" r:id="rId114"/>
    <p:sldId id="576" r:id="rId115"/>
    <p:sldId id="577" r:id="rId116"/>
    <p:sldId id="578" r:id="rId117"/>
    <p:sldId id="579" r:id="rId118"/>
    <p:sldId id="583" r:id="rId119"/>
    <p:sldId id="584" r:id="rId120"/>
    <p:sldId id="586" r:id="rId121"/>
    <p:sldId id="587" r:id="rId122"/>
    <p:sldId id="588" r:id="rId123"/>
    <p:sldId id="593" r:id="rId124"/>
    <p:sldId id="594" r:id="rId125"/>
    <p:sldId id="595" r:id="rId126"/>
    <p:sldId id="596" r:id="rId127"/>
    <p:sldId id="597" r:id="rId128"/>
    <p:sldId id="598" r:id="rId129"/>
    <p:sldId id="599" r:id="rId130"/>
    <p:sldId id="600" r:id="rId131"/>
    <p:sldId id="601" r:id="rId132"/>
    <p:sldId id="602" r:id="rId133"/>
    <p:sldId id="719" r:id="rId134"/>
    <p:sldId id="604" r:id="rId135"/>
    <p:sldId id="318" r:id="rId136"/>
    <p:sldId id="726" r:id="rId137"/>
    <p:sldId id="709" r:id="rId138"/>
    <p:sldId id="710" r:id="rId139"/>
    <p:sldId id="711" r:id="rId140"/>
    <p:sldId id="708" r:id="rId141"/>
    <p:sldId id="704" r:id="rId142"/>
    <p:sldId id="607" r:id="rId143"/>
    <p:sldId id="699" r:id="rId144"/>
    <p:sldId id="705" r:id="rId145"/>
    <p:sldId id="720" r:id="rId146"/>
    <p:sldId id="707" r:id="rId147"/>
    <p:sldId id="661" r:id="rId148"/>
    <p:sldId id="605" r:id="rId149"/>
    <p:sldId id="606" r:id="rId150"/>
    <p:sldId id="320" r:id="rId151"/>
    <p:sldId id="345" r:id="rId1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F2ECE6-50F1-B747-82FB-3F80809C9E4D}">
          <p14:sldIdLst/>
        </p14:section>
        <p14:section name="Sermon" id="{8C406596-50A7-5B41-B19E-7B6F5391FA73}">
          <p14:sldIdLst>
            <p14:sldId id="435"/>
            <p14:sldId id="729"/>
            <p14:sldId id="619"/>
            <p14:sldId id="733"/>
            <p14:sldId id="732"/>
            <p14:sldId id="640"/>
            <p14:sldId id="655"/>
            <p14:sldId id="656"/>
            <p14:sldId id="657"/>
            <p14:sldId id="621"/>
            <p14:sldId id="623"/>
            <p14:sldId id="627"/>
            <p14:sldId id="620"/>
            <p14:sldId id="622"/>
            <p14:sldId id="617"/>
            <p14:sldId id="713"/>
            <p14:sldId id="712"/>
            <p14:sldId id="628"/>
            <p14:sldId id="626"/>
            <p14:sldId id="734"/>
            <p14:sldId id="462"/>
            <p14:sldId id="494"/>
            <p14:sldId id="496"/>
            <p14:sldId id="479"/>
            <p14:sldId id="480"/>
            <p14:sldId id="690"/>
            <p14:sldId id="716"/>
            <p14:sldId id="691"/>
            <p14:sldId id="428"/>
          </p14:sldIdLst>
        </p14:section>
        <p14:section name="Chapters" id="{E60A837F-9050-B140-B663-57CB2125D129}">
          <p14:sldIdLst>
            <p14:sldId id="481"/>
            <p14:sldId id="493"/>
            <p14:sldId id="492"/>
            <p14:sldId id="482"/>
            <p14:sldId id="497"/>
            <p14:sldId id="498"/>
            <p14:sldId id="499"/>
            <p14:sldId id="502"/>
            <p14:sldId id="504"/>
            <p14:sldId id="723"/>
            <p14:sldId id="724"/>
            <p14:sldId id="725"/>
            <p14:sldId id="507"/>
            <p14:sldId id="508"/>
            <p14:sldId id="511"/>
            <p14:sldId id="512"/>
            <p14:sldId id="513"/>
            <p14:sldId id="514"/>
            <p14:sldId id="515"/>
            <p14:sldId id="516"/>
            <p14:sldId id="721"/>
            <p14:sldId id="517"/>
            <p14:sldId id="518"/>
            <p14:sldId id="519"/>
            <p14:sldId id="520"/>
            <p14:sldId id="521"/>
            <p14:sldId id="523"/>
            <p14:sldId id="524"/>
            <p14:sldId id="525"/>
            <p14:sldId id="527"/>
            <p14:sldId id="528"/>
            <p14:sldId id="530"/>
            <p14:sldId id="531"/>
            <p14:sldId id="534"/>
            <p14:sldId id="535"/>
            <p14:sldId id="538"/>
            <p14:sldId id="532"/>
            <p14:sldId id="533"/>
            <p14:sldId id="539"/>
            <p14:sldId id="540"/>
            <p14:sldId id="570"/>
            <p14:sldId id="536"/>
            <p14:sldId id="537"/>
            <p14:sldId id="735"/>
            <p14:sldId id="543"/>
            <p14:sldId id="544"/>
            <p14:sldId id="559"/>
            <p14:sldId id="560"/>
            <p14:sldId id="562"/>
            <p14:sldId id="568"/>
            <p14:sldId id="573"/>
            <p14:sldId id="572"/>
            <p14:sldId id="692"/>
            <p14:sldId id="730"/>
            <p14:sldId id="693"/>
            <p14:sldId id="694"/>
            <p14:sldId id="718"/>
            <p14:sldId id="702"/>
            <p14:sldId id="727"/>
            <p14:sldId id="715"/>
            <p14:sldId id="675"/>
            <p14:sldId id="696"/>
            <p14:sldId id="576"/>
            <p14:sldId id="577"/>
            <p14:sldId id="578"/>
            <p14:sldId id="579"/>
            <p14:sldId id="583"/>
            <p14:sldId id="584"/>
            <p14:sldId id="586"/>
            <p14:sldId id="587"/>
            <p14:sldId id="588"/>
            <p14:sldId id="593"/>
            <p14:sldId id="594"/>
            <p14:sldId id="595"/>
            <p14:sldId id="596"/>
            <p14:sldId id="597"/>
            <p14:sldId id="598"/>
            <p14:sldId id="599"/>
            <p14:sldId id="600"/>
            <p14:sldId id="601"/>
            <p14:sldId id="602"/>
            <p14:sldId id="719"/>
            <p14:sldId id="604"/>
            <p14:sldId id="318"/>
            <p14:sldId id="726"/>
            <p14:sldId id="709"/>
            <p14:sldId id="710"/>
            <p14:sldId id="711"/>
            <p14:sldId id="708"/>
          </p14:sldIdLst>
        </p14:section>
        <p14:section name="Conclusion" id="{F8E06CE0-0665-A74A-8D3A-B1C50247D212}">
          <p14:sldIdLst>
            <p14:sldId id="704"/>
            <p14:sldId id="607"/>
            <p14:sldId id="699"/>
            <p14:sldId id="705"/>
            <p14:sldId id="720"/>
            <p14:sldId id="707"/>
            <p14:sldId id="661"/>
            <p14:sldId id="605"/>
            <p14:sldId id="606"/>
            <p14:sldId id="320"/>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13" autoAdjust="0"/>
    <p:restoredTop sz="91216" autoAdjust="0"/>
  </p:normalViewPr>
  <p:slideViewPr>
    <p:cSldViewPr snapToGrid="0" snapToObjects="1">
      <p:cViewPr>
        <p:scale>
          <a:sx n="130" d="100"/>
          <a:sy n="130" d="100"/>
        </p:scale>
        <p:origin x="2136" y="64"/>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100" d="100"/>
        <a:sy n="100" d="100"/>
      </p:scale>
      <p:origin x="0" y="82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slide" Target="slides/slide127.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tableStyles" Target="tableStyles.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Are you discouraged? How would you know if you are?</a:t>
            </a:r>
            <a:r>
              <a:rPr lang="en-SG">
                <a:effectLst/>
              </a:rPr>
              <a:t> </a:t>
            </a:r>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When discouraged, we tend to look back at the “good ole days” instead of looking forward. </a:t>
            </a:r>
          </a:p>
          <a:p>
            <a:r>
              <a:rPr lang="en-US" sz="1200" kern="1200">
                <a:solidFill>
                  <a:schemeClr val="tx1"/>
                </a:solidFill>
                <a:effectLst/>
                <a:latin typeface="Arial"/>
                <a:ea typeface="+mn-ea"/>
                <a:cs typeface="Arial"/>
              </a:rPr>
              <a:t>Which way are you looking?</a:t>
            </a:r>
            <a:r>
              <a:rPr lang="en-SG">
                <a:effectLst/>
                <a:latin typeface="Arial"/>
                <a:cs typeface="Arial"/>
              </a:rPr>
              <a:t>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Discouragement sometimes comes when we’re ridiculed for our faith.</a:t>
            </a:r>
            <a:r>
              <a:rPr lang="en-SG">
                <a:effectLst/>
              </a:rPr>
              <a:t> </a:t>
            </a:r>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It comes when we feel that it is the same ol'</a:t>
            </a:r>
            <a:r>
              <a:rPr lang="en-US" baseline="0">
                <a:latin typeface="Arial"/>
                <a:cs typeface="Arial"/>
              </a:rPr>
              <a:t> same ol' and we lack purpose.</a:t>
            </a:r>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Discouragement means lack of courage.</a:t>
            </a:r>
            <a:r>
              <a:rPr lang="en-SG">
                <a:effectLst/>
                <a:latin typeface="Arial"/>
                <a:cs typeface="Arial"/>
              </a:rPr>
              <a:t> </a:t>
            </a:r>
          </a:p>
          <a:p>
            <a:r>
              <a:rPr lang="en-SG">
                <a:effectLst/>
                <a:latin typeface="Arial"/>
                <a:cs typeface="Arial"/>
              </a:rPr>
              <a:t>• The word "courage" is the root word, you know.</a:t>
            </a:r>
          </a:p>
          <a:p>
            <a:r>
              <a:rPr lang="en-SG">
                <a:effectLst/>
                <a:latin typeface="Arial"/>
                <a:cs typeface="Arial"/>
              </a:rPr>
              <a:t>• When courage</a:t>
            </a:r>
            <a:r>
              <a:rPr lang="en-SG" baseline="0">
                <a:effectLst/>
                <a:latin typeface="Arial"/>
                <a:cs typeface="Arial"/>
              </a:rPr>
              <a:t> is missing, life makes no sense.</a:t>
            </a:r>
            <a:endParaRPr lang="en-US" baseline="0">
              <a:effectLst/>
              <a:latin typeface="Arial"/>
              <a:cs typeface="Arial"/>
            </a:endParaRPr>
          </a:p>
          <a:p>
            <a:r>
              <a:rPr lang="en-US" sz="1200" kern="1200">
                <a:solidFill>
                  <a:schemeClr val="tx1"/>
                </a:solidFill>
                <a:effectLst/>
                <a:latin typeface="+mn-lt"/>
                <a:ea typeface="+mn-ea"/>
                <a:cs typeface="+mn-cs"/>
              </a:rPr>
              <a:t>So we need courage! But what does it look like?</a:t>
            </a:r>
            <a:r>
              <a:rPr lang="en-SG">
                <a:effectLst/>
              </a:rPr>
              <a:t> </a:t>
            </a:r>
            <a:endParaRPr lang="en-US">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The</a:t>
            </a:r>
            <a:r>
              <a:rPr lang="en-US" baseline="0">
                <a:cs typeface="ＭＳ Ｐゴシック" charset="0"/>
              </a:rPr>
              <a:t> movie plays automatically</a:t>
            </a:r>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Discouragement hits us all.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How can you have the courage you need to serve the King?</a:t>
            </a:r>
            <a:r>
              <a:rPr lang="en-SG">
                <a:effectLst/>
                <a:latin typeface="Arial"/>
                <a:cs typeface="Arial"/>
              </a:rPr>
              <a:t> </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One of the greatest challenges</a:t>
            </a:r>
            <a:r>
              <a:rPr lang="en-US" baseline="0" dirty="0"/>
              <a:t> of my life was helping begin a K-12 international school. It soon became quite discouraging to me to realize that we had</a:t>
            </a:r>
            <a:r>
              <a:rPr lang="mr-IN" baseline="0" dirty="0"/>
              <a:t>…</a:t>
            </a:r>
            <a:r>
              <a:rPr lang="en-US" baseline="0" dirty="0"/>
              <a:t> [list above]</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reality of discouragement is something that everyone faces. </a:t>
            </a:r>
          </a:p>
          <a:p>
            <a:r>
              <a:rPr lang="en-US">
                <a:latin typeface="Arial"/>
                <a:cs typeface="Arial"/>
              </a:rPr>
              <a:t>We all must see that God has a solution for discouragement—a way that we can be infused with courage.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reality of discouragement is something that everyone faces.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 all must see that God has a solution for discouragement—a way that we can be infused with courage.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Today we will study</a:t>
            </a:r>
            <a:r>
              <a:rPr lang="en-US" baseline="0">
                <a:latin typeface="Arial"/>
                <a:cs typeface="Arial"/>
              </a:rPr>
              <a:t> a man named Joshua who embodied courage.</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886606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4047B2EB-910C-0346-B5E9-75EF48F4E96F}" type="slidenum">
              <a:rPr lang="zh-CN" altLang="en-US" sz="1200">
                <a:solidFill>
                  <a:srgbClr val="000000"/>
                </a:solidFill>
                <a:latin typeface="Arial" charset="0"/>
              </a:rPr>
              <a:pPr eaLnBrk="1" hangingPunct="1"/>
              <a:t>22</a:t>
            </a:fld>
            <a:endParaRPr lang="en-US" altLang="zh-CN" sz="1200">
              <a:solidFill>
                <a:srgbClr val="000000"/>
              </a:solidFill>
              <a:latin typeface="Arial" charset="0"/>
            </a:endParaRPr>
          </a:p>
        </p:txBody>
      </p:sp>
      <p:sp>
        <p:nvSpPr>
          <p:cNvPr id="280578" name="Rectangle 2"/>
          <p:cNvSpPr>
            <a:spLocks noGrp="1" noRot="1" noChangeAspect="1" noChangeArrowheads="1"/>
          </p:cNvSpPr>
          <p:nvPr>
            <p:ph type="sldImg"/>
          </p:nvPr>
        </p:nvSpPr>
        <p:spPr>
          <a:xfrm>
            <a:off x="1150938" y="692150"/>
            <a:ext cx="4556125" cy="3416300"/>
          </a:xfrm>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Israel had been beaten down for 40 years and saw everyone over age 20 die. </a:t>
            </a:r>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3230BA54-3315-1B47-A733-285289600960}" type="slidenum">
              <a:rPr lang="zh-CN" altLang="en-US" sz="1200">
                <a:solidFill>
                  <a:srgbClr val="000000"/>
                </a:solidFill>
                <a:latin typeface="Arial" charset="0"/>
              </a:rPr>
              <a:pPr eaLnBrk="1" hangingPunct="1"/>
              <a:t>23</a:t>
            </a:fld>
            <a:endParaRPr lang="en-US" altLang="zh-CN" sz="1200">
              <a:solidFill>
                <a:srgbClr val="000000"/>
              </a:solidFill>
              <a:latin typeface="Arial" charset="0"/>
            </a:endParaRPr>
          </a:p>
        </p:txBody>
      </p:sp>
      <p:sp>
        <p:nvSpPr>
          <p:cNvPr id="283650" name="Rectangle 2"/>
          <p:cNvSpPr>
            <a:spLocks noGrp="1" noRot="1" noChangeAspect="1" noChangeArrowheads="1"/>
          </p:cNvSpPr>
          <p:nvPr>
            <p:ph type="sldImg"/>
          </p:nvPr>
        </p:nvSpPr>
        <p:spPr>
          <a:xfrm>
            <a:off x="1150938" y="692150"/>
            <a:ext cx="4556125" cy="3416300"/>
          </a:xfrm>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What turned them around? What turned them from discouragement to be courageous?</a:t>
            </a:r>
            <a:r>
              <a:rPr lang="en-SG">
                <a:effectLst/>
              </a:rPr>
              <a:t> </a:t>
            </a:r>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EE7543-2147-CF4C-B9CA-50B4C1A27F06}" type="slidenum">
              <a:rPr lang="en-US" sz="1200" b="1">
                <a:solidFill>
                  <a:srgbClr val="000000"/>
                </a:solidFill>
                <a:latin typeface="Times" charset="0"/>
              </a:rPr>
              <a:pPr eaLnBrk="1" hangingPunct="1"/>
              <a:t>24</a:t>
            </a:fld>
            <a:endParaRPr lang="en-US" sz="1200" b="1">
              <a:solidFill>
                <a:srgbClr val="000000"/>
              </a:solidFill>
              <a:latin typeface="Times" charset="0"/>
            </a:endParaRPr>
          </a:p>
        </p:txBody>
      </p:sp>
      <p:sp>
        <p:nvSpPr>
          <p:cNvPr id="201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OTS Exodus 02.30</a:t>
            </a:r>
          </a:p>
          <a:p>
            <a:pPr eaLnBrk="1" hangingPunct="1">
              <a:spcBef>
                <a:spcPct val="0"/>
              </a:spcBef>
            </a:pPr>
            <a:r>
              <a:rPr lang="en-US" dirty="0">
                <a:latin typeface="Times New Roman" charset="0"/>
              </a:rPr>
              <a:t>OTS Leviticus 03.23</a:t>
            </a:r>
          </a:p>
          <a:p>
            <a:pPr eaLnBrk="1" hangingPunct="1">
              <a:spcBef>
                <a:spcPct val="0"/>
              </a:spcBef>
            </a:pPr>
            <a:r>
              <a:rPr lang="en-US" dirty="0">
                <a:latin typeface="Times New Roman" charset="0"/>
              </a:rPr>
              <a:t>OTS Numbers 04.23</a:t>
            </a:r>
          </a:p>
          <a:p>
            <a:pPr eaLnBrk="1" hangingPunct="1">
              <a:spcBef>
                <a:spcPct val="0"/>
              </a:spcBef>
            </a:pPr>
            <a:r>
              <a:rPr lang="en-US">
                <a:latin typeface="Times New Roman" charset="0"/>
              </a:rPr>
              <a:t>OTS Joshua 06.06</a:t>
            </a:r>
            <a:endParaRPr lang="en-US" dirty="0">
              <a:latin typeface="Times New Roman" charset="0"/>
            </a:endParaRPr>
          </a:p>
          <a:p>
            <a:pPr eaLnBrk="1" hangingPunct="1">
              <a:spcBef>
                <a:spcPct val="0"/>
              </a:spcBef>
            </a:pPr>
            <a:r>
              <a:rPr lang="en-US" dirty="0">
                <a:latin typeface="Times New Roman" charset="0"/>
              </a:rPr>
              <a:t>OTS Judges 07.02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Yet the possibility of discouragement must have faced Joshua, who had to fill the sandals of Moses! Who could imagine taking over from the only person ever with whom God talked face to face!</a:t>
            </a:r>
            <a:r>
              <a:rPr lang="en-SG">
                <a:effectLst/>
              </a:rPr>
              <a:t> So God told him</a:t>
            </a:r>
            <a:r>
              <a:rPr lang="mr-IN">
                <a:effectLst/>
              </a:rPr>
              <a:t>…</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Joshua was one of the twelve spies who surveyed the land of Canaan 39 years earlier. He had shown himself faithful to trust in the LORD to bring them into Canaan.</a:t>
            </a:r>
          </a:p>
          <a:p>
            <a:r>
              <a:rPr lang="en-US"/>
              <a:t>However, Moses had just died (Joshua 1:1-2) and in many ways Joshua was untested as a leader of all Israel.</a:t>
            </a: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What do we need to conquer discouragement and what results from it?</a:t>
            </a:r>
            <a:r>
              <a:rPr lang="en-SG">
                <a:effectLst/>
                <a:latin typeface="Arial"/>
                <a:cs typeface="Arial"/>
              </a:rPr>
              <a:t> That's what we will see today.</a:t>
            </a:r>
          </a:p>
          <a:p>
            <a:r>
              <a:rPr lang="en-US" sz="1200" kern="1200">
                <a:solidFill>
                  <a:schemeClr val="tx1"/>
                </a:solidFill>
                <a:effectLst/>
                <a:latin typeface="Arial"/>
                <a:ea typeface="+mn-ea"/>
                <a:cs typeface="Arial"/>
              </a:rPr>
              <a:t>The entire book of Joshua helps us defeat discouragement</a:t>
            </a:r>
            <a:r>
              <a:rPr lang="en-SG" sz="1200" kern="1200">
                <a:solidFill>
                  <a:schemeClr val="tx1"/>
                </a:solidFill>
                <a:effectLst/>
                <a:latin typeface="Arial"/>
                <a:ea typeface="+mn-ea"/>
                <a:cs typeface="Arial"/>
              </a:rPr>
              <a:t>.</a:t>
            </a:r>
          </a:p>
          <a:p>
            <a:r>
              <a:rPr lang="en-US" sz="1200" kern="1200">
                <a:solidFill>
                  <a:schemeClr val="tx1"/>
                </a:solidFill>
                <a:effectLst/>
                <a:latin typeface="Arial"/>
                <a:ea typeface="+mn-ea"/>
                <a:cs typeface="Arial"/>
              </a:rPr>
              <a:t>Joshua tells us first that we can conquer discouragement when we</a:t>
            </a:r>
            <a:r>
              <a:rPr lang="mr-IN"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Discouragement is inaction, so serve God with faith in his promises</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Israel conquered most of Canaan by courageous actions based on God fulfilling his promise (Joshua 1–12).</a:t>
            </a:r>
            <a:r>
              <a:rPr lang="en-SG">
                <a:effectLst/>
              </a:rPr>
              <a:t> </a:t>
            </a:r>
          </a:p>
          <a:p>
            <a:r>
              <a:rPr lang="en-SG">
                <a:effectLst/>
              </a:rPr>
              <a:t>But Joshua had already seen God's faithfulness to clear the</a:t>
            </a:r>
            <a:r>
              <a:rPr lang="en-SG" baseline="0">
                <a:effectLst/>
              </a:rPr>
              <a:t> land east of the the Jordan for three tribes.</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Discouragement hits us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goal was to give land to all </a:t>
            </a:r>
            <a:r>
              <a:rPr lang="en-US" baseline="0"/>
              <a:t>the tribes, but the means was to do this by serving the LORD, which Joshua affirms in the final chapter.</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32</a:t>
            </a:fld>
            <a:endParaRPr lang="en-US"/>
          </a:p>
        </p:txBody>
      </p:sp>
    </p:spTree>
    <p:extLst>
      <p:ext uri="{BB962C8B-B14F-4D97-AF65-F5344CB8AC3E}">
        <p14:creationId xmlns:p14="http://schemas.microsoft.com/office/powerpoint/2010/main" val="1714536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way they were to serve the LORD was first to base their lives on what Moses had already written.</a:t>
            </a:r>
          </a:p>
        </p:txBody>
      </p:sp>
      <p:sp>
        <p:nvSpPr>
          <p:cNvPr id="4" name="Slide Number Placeholder 3"/>
          <p:cNvSpPr>
            <a:spLocks noGrp="1"/>
          </p:cNvSpPr>
          <p:nvPr>
            <p:ph type="sldNum" sz="quarter" idx="10"/>
          </p:nvPr>
        </p:nvSpPr>
        <p:spPr/>
        <p:txBody>
          <a:bodyPr/>
          <a:lstStyle/>
          <a:p>
            <a:fld id="{A079FDE9-4B2D-884B-BE4B-021913485B06}" type="slidenum">
              <a:rPr lang="en-US" smtClean="0"/>
              <a:t>33</a:t>
            </a:fld>
            <a:endParaRPr lang="en-US"/>
          </a:p>
        </p:txBody>
      </p:sp>
    </p:spTree>
    <p:extLst>
      <p:ext uri="{BB962C8B-B14F-4D97-AF65-F5344CB8AC3E}">
        <p14:creationId xmlns:p14="http://schemas.microsoft.com/office/powerpoint/2010/main" val="1312463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noTextEdi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cs typeface="MS PGothic" charset="0"/>
            </a:endParaRP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2C962-FE62-B14E-AC79-3BBFE7863F02}" type="slidenum">
              <a:rPr lang="en-US" sz="1200">
                <a:solidFill>
                  <a:srgbClr val="000000"/>
                </a:solidFill>
                <a:latin typeface="Times New Roman" charset="0"/>
                <a:ea typeface="MS PGothic" charset="0"/>
                <a:cs typeface="MS PGothic" charset="0"/>
              </a:rPr>
              <a:pPr/>
              <a:t>40</a:t>
            </a:fld>
            <a:endParaRPr lang="en-US" sz="1200">
              <a:solidFill>
                <a:srgbClr val="000000"/>
              </a:solidFill>
              <a:latin typeface="Times New Roman" charset="0"/>
              <a:ea typeface="MS PGothic" charset="0"/>
              <a:cs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noTextEdit="1"/>
          </p:cNvSpPr>
          <p:nvPr>
            <p:ph type="sldImg"/>
          </p:nvPr>
        </p:nvSpPr>
        <p:spPr>
          <a:ln/>
        </p:spPr>
      </p:sp>
      <p:sp>
        <p:nvSpPr>
          <p:cNvPr id="191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cs typeface="MS PGothic" charset="0"/>
            </a:endParaRPr>
          </a:p>
        </p:txBody>
      </p:sp>
      <p:sp>
        <p:nvSpPr>
          <p:cNvPr id="1914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EE6F1-246D-7140-B4D2-6A1CC5821FFB}" type="slidenum">
              <a:rPr lang="en-US" sz="1200">
                <a:solidFill>
                  <a:srgbClr val="000000"/>
                </a:solidFill>
                <a:latin typeface="Times New Roman" charset="0"/>
                <a:ea typeface="MS PGothic" charset="0"/>
                <a:cs typeface="MS PGothic" charset="0"/>
              </a:rPr>
              <a:pPr/>
              <a:t>41</a:t>
            </a:fld>
            <a:endParaRPr lang="en-US" sz="1200">
              <a:solidFill>
                <a:srgbClr val="000000"/>
              </a:solidFill>
              <a:latin typeface="Times New Roman" charset="0"/>
              <a:ea typeface="MS PGothic" charset="0"/>
              <a:cs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a:ln/>
        </p:spPr>
      </p:sp>
      <p:sp>
        <p:nvSpPr>
          <p:cNvPr id="3000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000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B47DC029-C4EF-1A43-8ACB-8EE0770F50C6}" type="slidenum">
              <a:rPr lang="en-US" sz="1200">
                <a:solidFill>
                  <a:srgbClr val="000000"/>
                </a:solidFill>
                <a:latin typeface="Times New Roman" charset="0"/>
              </a:rPr>
              <a:pPr eaLnBrk="1" hangingPunct="1"/>
              <a:t>45</a:t>
            </a:fld>
            <a:endParaRPr lang="en-US" sz="1200">
              <a:solidFill>
                <a:srgbClr val="000000"/>
              </a:solidFill>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Rathe</a:t>
            </a:r>
            <a:r>
              <a:rPr lang="en-US" baseline="0"/>
              <a:t>r than Israel going straight across the Jordan River to Jericho, God had them stop at Gilgal to the north. But why? Their parents had not believed God could bring them into the land 39 years earlier in the desert city of Kadesh-Barnea, and therefore been judged to die in the wilderness (Numbers 13–14). But this older generation also had not followed the covenant sign of circumcision given to Abraham (Genesis 17) by circumcising their baby boys born in the desert. How could they go attack the land as uncircumcised people of God? So God had them do something amazing—to be circumcised right there with Jericho in sight. They named the place Gibeath-haaraloth, or "Hill of Foreskins," for over 600,000 foreskins were stacked on the ground. This took days to heal and left them defenseless against the giants of the land. However, it underscored the priority of spiritual preparation over military readiness.</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BF7CDFD2-E64C-C14E-BD49-072394571C9C}" type="slidenum">
              <a:rPr lang="en-US" sz="1200">
                <a:solidFill>
                  <a:prstClr val="black"/>
                </a:solidFill>
              </a:rPr>
              <a:pPr eaLnBrk="1" hangingPunct="1"/>
              <a:t>56</a:t>
            </a:fld>
            <a:endParaRPr lang="en-US" sz="1200">
              <a:solidFill>
                <a:prstClr val="black"/>
              </a:solidFill>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D0C46EA8-73F7-0E4D-922C-4DAA54D56F1E}" type="slidenum">
              <a:rPr lang="en-US" sz="1200">
                <a:solidFill>
                  <a:srgbClr val="000000"/>
                </a:solidFill>
              </a:rPr>
              <a:pPr eaLnBrk="1" hangingPunct="1"/>
              <a:t>60</a:t>
            </a:fld>
            <a:endParaRPr lang="en-US" sz="1200">
              <a:solidFill>
                <a:srgbClr val="000000"/>
              </a:solidFill>
            </a:endParaRPr>
          </a:p>
        </p:txBody>
      </p:sp>
      <p:sp>
        <p:nvSpPr>
          <p:cNvPr id="51814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headEnd/>
            <a:tailEnd/>
          </a:ln>
        </p:spPr>
        <p:txBody>
          <a:bodyPr/>
          <a:lstStyle/>
          <a:p>
            <a:pPr eaLnBrk="1" hangingPunct="1">
              <a:defRPr/>
            </a:pPr>
            <a:r>
              <a:rPr lang="en-US" dirty="0">
                <a:cs typeface="+mn-cs"/>
              </a:rPr>
              <a:t>Note how the walls DD fell outwards to the right which is unique among ancient cities.</a:t>
            </a:r>
          </a:p>
          <a:p>
            <a:pPr eaLnBrk="1" hangingPunct="1">
              <a:defRPr/>
            </a:pPr>
            <a:r>
              <a:rPr lang="en-US" dirty="0">
                <a:cs typeface="+mn-cs"/>
              </a:rPr>
              <a:t>Normally battering rams from the outside</a:t>
            </a:r>
            <a:r>
              <a:rPr lang="en-US" baseline="0" dirty="0">
                <a:cs typeface="+mn-cs"/>
              </a:rPr>
              <a:t> on the right would cause walls to fall into the city or on top of themselves.</a:t>
            </a:r>
          </a:p>
          <a:p>
            <a:pPr eaLnBrk="1" hangingPunct="1">
              <a:defRPr/>
            </a:pPr>
            <a:r>
              <a:rPr lang="en-US" baseline="0" dirty="0">
                <a:cs typeface="+mn-cs"/>
              </a:rPr>
              <a:t>However, God caused an earthquake that was so unique that it forced the walls to fall outwards.</a:t>
            </a:r>
          </a:p>
          <a:p>
            <a:pPr eaLnBrk="1" hangingPunct="1">
              <a:defRPr/>
            </a:pPr>
            <a:r>
              <a:rPr lang="en-US" baseline="0" dirty="0">
                <a:cs typeface="+mn-cs"/>
              </a:rPr>
              <a:t>God</a:t>
            </a:r>
            <a:r>
              <a:rPr lang="fr-FR" baseline="0" dirty="0">
                <a:cs typeface="+mn-cs"/>
              </a:rPr>
              <a:t>'</a:t>
            </a:r>
            <a:r>
              <a:rPr lang="en-US" baseline="0" dirty="0">
                <a:cs typeface="+mn-cs"/>
              </a:rPr>
              <a:t>s grace did not allow Rahab</a:t>
            </a:r>
            <a:r>
              <a:rPr lang="fr-FR" baseline="0" dirty="0">
                <a:cs typeface="+mn-cs"/>
              </a:rPr>
              <a:t>'</a:t>
            </a:r>
            <a:r>
              <a:rPr lang="en-US" baseline="0" dirty="0">
                <a:cs typeface="+mn-cs"/>
              </a:rPr>
              <a:t>s portion of the wall to collapse, though!</a:t>
            </a: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C3EB1E18-CE56-7447-B446-C3E17362970E}" type="slidenum">
              <a:rPr lang="en-US" sz="1200">
                <a:solidFill>
                  <a:prstClr val="black"/>
                </a:solidFill>
              </a:rPr>
              <a:pPr eaLnBrk="1" hangingPunct="1"/>
              <a:t>66</a:t>
            </a:fld>
            <a:endParaRPr lang="en-US" sz="1200">
              <a:solidFill>
                <a:prstClr val="black"/>
              </a:solidFill>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Discouragement was real to an obscure monk roughly 500 years ago.</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47A8AA2A-6937-BA4B-BA7E-853BEFBC54F3}" type="slidenum">
              <a:rPr lang="en-US" sz="1200">
                <a:solidFill>
                  <a:prstClr val="black"/>
                </a:solidFill>
              </a:rPr>
              <a:pPr eaLnBrk="1" hangingPunct="1"/>
              <a:t>67</a:t>
            </a:fld>
            <a:endParaRPr lang="en-US" sz="1200">
              <a:solidFill>
                <a:prstClr val="black"/>
              </a:solidFill>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60C5DE3-7A9F-314C-BA82-165F960CC47C}" type="slidenum">
              <a:rPr lang="en-US" sz="1200">
                <a:solidFill>
                  <a:prstClr val="black"/>
                </a:solidFill>
              </a:rPr>
              <a:pPr eaLnBrk="1" hangingPunct="1"/>
              <a:t>71</a:t>
            </a:fld>
            <a:endParaRPr lang="en-US" sz="1200">
              <a:solidFill>
                <a:prstClr val="black"/>
              </a:solidFill>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A154EBCD-DAF9-C347-891C-410DD566E3D4}" type="slidenum">
              <a:rPr lang="en-US" sz="1200">
                <a:solidFill>
                  <a:prstClr val="black"/>
                </a:solidFill>
              </a:rPr>
              <a:pPr eaLnBrk="1" hangingPunct="1"/>
              <a:t>72</a:t>
            </a:fld>
            <a:endParaRPr lang="en-US" sz="1200">
              <a:solidFill>
                <a:prstClr val="black"/>
              </a:solidFill>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3460321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B43ECB9F-A994-C246-A238-0F7023873118}" type="slidenum">
              <a:rPr lang="en-US" sz="1200">
                <a:solidFill>
                  <a:prstClr val="black"/>
                </a:solidFill>
              </a:rPr>
              <a:pPr eaLnBrk="1" hangingPunct="1"/>
              <a:t>76</a:t>
            </a:fld>
            <a:endParaRPr lang="en-US" sz="1200">
              <a:solidFill>
                <a:prstClr val="black"/>
              </a:solidFill>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7C58DA3A-7B92-A34F-815F-DFA0A95C7245}" type="slidenum">
              <a:rPr lang="en-US" sz="1200">
                <a:solidFill>
                  <a:prstClr val="black"/>
                </a:solidFill>
              </a:rPr>
              <a:pPr eaLnBrk="1" hangingPunct="1"/>
              <a:t>78</a:t>
            </a:fld>
            <a:endParaRPr lang="en-US" sz="1200">
              <a:solidFill>
                <a:prstClr val="black"/>
              </a:solidFill>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Remember that school we helped start? Despite the disadvantages, we still had to take action.</a:t>
            </a:r>
            <a:r>
              <a:rPr lang="en-US" baseline="0" dirty="0">
                <a:latin typeface="Arial"/>
                <a:cs typeface="Arial"/>
              </a:rPr>
              <a:t> We signed the lease for $23,000 monthly with only $1000 in the bank!</a:t>
            </a:r>
            <a:endParaRPr lang="en-US" dirty="0">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Martin Luther acted in faith by taking on the pope’s claim that paying the church money could pardon sins. The public way to do this was to nail notices on the church door.</a:t>
            </a:r>
            <a:r>
              <a:rPr lang="en-SG">
                <a:effectLst/>
                <a:latin typeface="Arial"/>
                <a:cs typeface="Arial"/>
              </a:rPr>
              <a:t> </a:t>
            </a:r>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How public are you in your faith?</a:t>
            </a:r>
          </a:p>
          <a:p>
            <a:r>
              <a:rPr lang="en-US" sz="1200" kern="1200">
                <a:solidFill>
                  <a:schemeClr val="tx1"/>
                </a:solidFill>
                <a:effectLst/>
                <a:latin typeface="Arial"/>
                <a:ea typeface="+mn-ea"/>
                <a:cs typeface="Arial"/>
              </a:rPr>
              <a:t>We are courageous when we act as if God will fulfill his promises to us</a:t>
            </a:r>
            <a:r>
              <a:rPr lang="en-SG">
                <a:effectLst/>
                <a:latin typeface="Arial"/>
                <a:cs typeface="Arial"/>
              </a:rPr>
              <a:t> </a:t>
            </a:r>
            <a:endParaRPr lang="en-US">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CIC in 2009 received enough funds to last a few years but still no backers. Yet the biggest thing God did was to change my attitude about the need for long-term commitments. Lately we have got morning worship slot and a “new” pastor—me!</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86</a:t>
            </a:fld>
            <a:endParaRPr lang="en-US"/>
          </a:p>
        </p:txBody>
      </p:sp>
    </p:spTree>
    <p:extLst>
      <p:ext uri="{BB962C8B-B14F-4D97-AF65-F5344CB8AC3E}">
        <p14:creationId xmlns:p14="http://schemas.microsoft.com/office/powerpoint/2010/main" val="379620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At the church, God gave me the responsibility</a:t>
            </a:r>
            <a:r>
              <a:rPr lang="en-US" baseline="0">
                <a:cs typeface="ＭＳ Ｐゴシック" charset="0"/>
              </a:rPr>
              <a:t> to raise up other pastors too. I need to act on this. Three key pastors attend three different seminaries in Singapore, and keeping the church going provides these brothers the training and finances they need.</a:t>
            </a:r>
            <a:endParaRPr lang="en-US">
              <a:cs typeface="ＭＳ Ｐゴシック" charset="0"/>
            </a:endParaRPr>
          </a:p>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Discouragement is inaction, so serve God with faith in his promises</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We conquer discouragement when we actively trust God to keep his Word. So what results from this faith?)</a:t>
            </a:r>
            <a:r>
              <a:rPr lang="en-SG">
                <a:effectLst/>
              </a:rPr>
              <a:t>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Trust in God results in his rewards.</a:t>
            </a:r>
            <a:r>
              <a:rPr lang="en-SG">
                <a:effectLst/>
                <a:latin typeface="Arial"/>
                <a:cs typeface="Arial"/>
              </a:rPr>
              <a:t> </a:t>
            </a:r>
            <a:endParaRPr lang="en-US">
              <a:latin typeface="Arial"/>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3B3EE365-5901-6D40-8987-3A7988FFA020}" type="slidenum">
              <a:rPr lang="en-GB" sz="1200">
                <a:solidFill>
                  <a:srgbClr val="FFFFFF"/>
                </a:solidFill>
              </a:rPr>
              <a:pPr eaLnBrk="1" hangingPunct="1"/>
              <a:t>93</a:t>
            </a:fld>
            <a:endParaRPr lang="en-GB" sz="1200">
              <a:solidFill>
                <a:srgbClr val="FFFFFF"/>
              </a:solidFill>
            </a:endParaRPr>
          </a:p>
        </p:txBody>
      </p:sp>
      <p:sp>
        <p:nvSpPr>
          <p:cNvPr id="359426" name="Rectangle 1026"/>
          <p:cNvSpPr>
            <a:spLocks noGrp="1" noRot="1" noChangeAspect="1" noChangeArrowheads="1"/>
          </p:cNvSpPr>
          <p:nvPr>
            <p:ph type="sldImg"/>
          </p:nvPr>
        </p:nvSpPr>
        <p:spPr>
          <a:solidFill>
            <a:srgbClr val="FFFFFF"/>
          </a:solidFill>
          <a:ln/>
        </p:spPr>
      </p:sp>
      <p:sp>
        <p:nvSpPr>
          <p:cNvPr id="359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8444A1A9-6D21-A34A-B495-C2B3BBE6516C}" type="slidenum">
              <a:rPr lang="en-GB" sz="1200">
                <a:solidFill>
                  <a:srgbClr val="FFFFFF"/>
                </a:solidFill>
              </a:rPr>
              <a:pPr eaLnBrk="1" hangingPunct="1"/>
              <a:t>95</a:t>
            </a:fld>
            <a:endParaRPr lang="en-GB" sz="1200">
              <a:solidFill>
                <a:srgbClr val="FFFFFF"/>
              </a:solidFill>
            </a:endParaRPr>
          </a:p>
        </p:txBody>
      </p:sp>
      <p:sp>
        <p:nvSpPr>
          <p:cNvPr id="361474" name="Rectangle 1026"/>
          <p:cNvSpPr>
            <a:spLocks noGrp="1" noRot="1" noChangeAspect="1" noChangeArrowheads="1"/>
          </p:cNvSpPr>
          <p:nvPr>
            <p:ph type="sldImg"/>
          </p:nvPr>
        </p:nvSpPr>
        <p:spPr>
          <a:solidFill>
            <a:srgbClr val="FFFFFF"/>
          </a:solidFill>
          <a:ln/>
        </p:spPr>
      </p:sp>
      <p:sp>
        <p:nvSpPr>
          <p:cNvPr id="361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4F13AE3-797C-8440-8099-64FB83D4C286}" type="slidenum">
              <a:rPr lang="en-GB" sz="1200">
                <a:solidFill>
                  <a:srgbClr val="FFFFFF"/>
                </a:solidFill>
              </a:rPr>
              <a:pPr eaLnBrk="1" hangingPunct="1"/>
              <a:t>99</a:t>
            </a:fld>
            <a:endParaRPr lang="en-GB" sz="1200">
              <a:solidFill>
                <a:srgbClr val="FFFFFF"/>
              </a:solidFill>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A0D09B9-54C8-A746-BA11-503AC6DCE7E1}" type="slidenum">
              <a:rPr lang="en-GB" sz="1200">
                <a:solidFill>
                  <a:srgbClr val="FFFFFF"/>
                </a:solidFill>
              </a:rPr>
              <a:pPr eaLnBrk="1" hangingPunct="1"/>
              <a:t>101</a:t>
            </a:fld>
            <a:endParaRPr lang="en-GB" sz="1200">
              <a:solidFill>
                <a:srgbClr val="FFFFFF"/>
              </a:solidFill>
            </a:endParaRPr>
          </a:p>
        </p:txBody>
      </p:sp>
      <p:sp>
        <p:nvSpPr>
          <p:cNvPr id="372738" name="Rectangle 1026"/>
          <p:cNvSpPr>
            <a:spLocks noGrp="1" noRot="1" noChangeAspect="1" noChangeArrowheads="1"/>
          </p:cNvSpPr>
          <p:nvPr>
            <p:ph type="sldImg"/>
          </p:nvPr>
        </p:nvSpPr>
        <p:spPr>
          <a:solidFill>
            <a:srgbClr val="FFFFFF"/>
          </a:solidFill>
          <a:ln/>
        </p:spPr>
      </p:sp>
      <p:sp>
        <p:nvSpPr>
          <p:cNvPr id="372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But being a monk made Luther's</a:t>
            </a:r>
            <a:r>
              <a:rPr lang="en-US" baseline="0">
                <a:latin typeface="Arial"/>
                <a:cs typeface="Arial"/>
              </a:rPr>
              <a:t> discouragement even worse. He would spend hours each day confessing every sin he could think of. But no peace of mind came.</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7B28B43E-4894-9F42-8F6F-6BA9F135E932}" type="slidenum">
              <a:rPr lang="en-US" sz="1200" b="1">
                <a:solidFill>
                  <a:srgbClr val="000000"/>
                </a:solidFill>
                <a:latin typeface="Times" charset="0"/>
              </a:rPr>
              <a:pPr eaLnBrk="1" hangingPunct="1"/>
              <a:t>102</a:t>
            </a:fld>
            <a:endParaRPr lang="en-US" sz="1200" b="1">
              <a:solidFill>
                <a:srgbClr val="000000"/>
              </a:solidFill>
              <a:latin typeface="Times" charset="0"/>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pPr eaLnBrk="1" hangingPunct="1">
              <a:spcBef>
                <a:spcPct val="0"/>
              </a:spcBef>
            </a:pPr>
            <a:r>
              <a:rPr lang="en-US" b="1" dirty="0">
                <a:solidFill>
                  <a:srgbClr val="000000"/>
                </a:solidFill>
                <a:latin typeface="Arial" charset="0"/>
                <a:ea typeface="ＭＳ Ｐゴシック"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 (</a:t>
            </a:r>
            <a:r>
              <a:rPr kumimoji="1" lang="en-US" altLang="zh-CN" b="1" i="1" dirty="0">
                <a:solidFill>
                  <a:srgbClr val="000000"/>
                </a:solidFill>
                <a:latin typeface="Arial" charset="0"/>
                <a:ea typeface="ＭＳ Ｐゴシック" charset="0"/>
                <a:cs typeface="Arial" charset="0"/>
              </a:rPr>
              <a:t>The Bible Visual Resource Book</a:t>
            </a:r>
            <a:r>
              <a:rPr kumimoji="1" lang="en-US" altLang="zh-CN" b="1" dirty="0">
                <a:solidFill>
                  <a:srgbClr val="000000"/>
                </a:solidFill>
                <a:latin typeface="Arial" charset="0"/>
                <a:ea typeface="ＭＳ Ｐゴシック" charset="0"/>
                <a:cs typeface="Arial" charset="0"/>
              </a:rPr>
              <a:t>, 35</a:t>
            </a:r>
            <a:r>
              <a:rPr lang="en-US" altLang="zh-CN" b="1" dirty="0">
                <a:solidFill>
                  <a:srgbClr val="000000"/>
                </a:solidFill>
                <a:latin typeface="Arial" charset="0"/>
                <a:ea typeface="ＭＳ Ｐゴシック" charset="0"/>
                <a:cs typeface="Arial" charset="0"/>
              </a:rPr>
              <a:t>).</a:t>
            </a:r>
            <a:endParaRPr kumimoji="1" lang="en-US" b="1" dirty="0">
              <a:solidFill>
                <a:srgbClr val="000000"/>
              </a:solidFill>
              <a:latin typeface="Arial" charset="0"/>
              <a:ea typeface="ＭＳ Ｐゴシック" charset="0"/>
              <a:cs typeface="Arial" charset="0"/>
            </a:endParaRPr>
          </a:p>
          <a:p>
            <a:pPr eaLnBrk="1" hangingPunct="1">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60A567E2-6BAF-734D-BDB4-A8DEB0BA7029}" type="slidenum">
              <a:rPr lang="en-GB" sz="1200">
                <a:solidFill>
                  <a:srgbClr val="FFFFFF"/>
                </a:solidFill>
              </a:rPr>
              <a:pPr eaLnBrk="1" hangingPunct="1"/>
              <a:t>104</a:t>
            </a:fld>
            <a:endParaRPr lang="en-GB" sz="1200">
              <a:solidFill>
                <a:srgbClr val="FFFFFF"/>
              </a:solidFill>
            </a:endParaRPr>
          </a:p>
        </p:txBody>
      </p:sp>
      <p:sp>
        <p:nvSpPr>
          <p:cNvPr id="376834" name="Rectangle 1026"/>
          <p:cNvSpPr>
            <a:spLocks noGrp="1" noRot="1" noChangeAspect="1" noChangeArrowheads="1"/>
          </p:cNvSpPr>
          <p:nvPr>
            <p:ph type="sldImg"/>
          </p:nvPr>
        </p:nvSpPr>
        <p:spPr>
          <a:solidFill>
            <a:srgbClr val="FFFFFF"/>
          </a:solidFill>
          <a:ln/>
        </p:spPr>
      </p:sp>
      <p:sp>
        <p:nvSpPr>
          <p:cNvPr id="37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“Then Moses and the Levitical priests addressed all Israel as follows: ‘O Israel, be quiet and listen! Today you have become the people of the Lord your God.  </a:t>
            </a:r>
            <a:r>
              <a:rPr lang="en-SG" sz="1200" b="1" i="0" u="none" strike="noStrike" kern="1200" baseline="30000">
                <a:solidFill>
                  <a:schemeClr val="tx1"/>
                </a:solidFill>
                <a:latin typeface="Times New Roman" pitchFamily="-112" charset="0"/>
                <a:ea typeface="ＭＳ Ｐゴシック" pitchFamily="-111" charset="-128"/>
                <a:cs typeface="ＭＳ Ｐゴシック" pitchFamily="-111" charset="-128"/>
              </a:rPr>
              <a:t>10</a:t>
            </a:r>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 So you must obey the Lord your God by keeping all these commands and decrees that I am giving you today.’ </a:t>
            </a:r>
            <a:r>
              <a:rPr lang="en-SG" sz="1200" b="0" i="0" u="none" strike="noStrike" kern="1200" baseline="30000">
                <a:solidFill>
                  <a:schemeClr val="tx1"/>
                </a:solidFill>
                <a:latin typeface="Times New Roman" pitchFamily="-112" charset="0"/>
                <a:ea typeface="ＭＳ Ｐゴシック" pitchFamily="-111" charset="-128"/>
                <a:cs typeface="ＭＳ Ｐゴシック" pitchFamily="-111" charset="-128"/>
              </a:rPr>
              <a:t>11 </a:t>
            </a:r>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That same day Moses also gave this charge to the people:  </a:t>
            </a:r>
            <a:r>
              <a:rPr lang="en-SG" sz="1200" b="1" i="0" u="none" strike="noStrike" kern="1200" baseline="30000">
                <a:solidFill>
                  <a:schemeClr val="tx1"/>
                </a:solidFill>
                <a:latin typeface="Times New Roman" pitchFamily="-112" charset="0"/>
                <a:ea typeface="ＭＳ Ｐゴシック" pitchFamily="-111" charset="-128"/>
                <a:cs typeface="ＭＳ Ｐゴシック" pitchFamily="-111" charset="-128"/>
              </a:rPr>
              <a:t>12</a:t>
            </a:r>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 ‘When you cross the Jordan River, the tribes of Simeon, Levi, Judah, Issachar, Joseph, and Benjamin must stand on Mount Gerizim to proclaim a blessing over the people.  </a:t>
            </a:r>
            <a:r>
              <a:rPr lang="en-SG" sz="1200" b="1" i="0" u="none" strike="noStrike" kern="1200" baseline="30000">
                <a:solidFill>
                  <a:schemeClr val="tx1"/>
                </a:solidFill>
                <a:latin typeface="Times New Roman" pitchFamily="-112" charset="0"/>
                <a:ea typeface="ＭＳ Ｐゴシック" pitchFamily="-111" charset="-128"/>
                <a:cs typeface="ＭＳ Ｐゴシック" pitchFamily="-111" charset="-128"/>
              </a:rPr>
              <a:t>13</a:t>
            </a:r>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 And the tribes of Reuben, Gad, Asher, Zebulun, Dan, and Naphtali must stand on Mount Ebal to proclaim a curse’” (Deut. 27:11-13).</a:t>
            </a:r>
            <a:endParaRPr lang="en-US"/>
          </a:p>
        </p:txBody>
      </p:sp>
      <p:sp>
        <p:nvSpPr>
          <p:cNvPr id="4" name="Slide Number Placeholder 3"/>
          <p:cNvSpPr>
            <a:spLocks noGrp="1"/>
          </p:cNvSpPr>
          <p:nvPr>
            <p:ph type="sldNum" sz="quarter" idx="10"/>
          </p:nvPr>
        </p:nvSpPr>
        <p:spPr/>
        <p:txBody>
          <a:bodyPr/>
          <a:lstStyle/>
          <a:p>
            <a:pPr>
              <a:defRPr/>
            </a:pPr>
            <a:fld id="{D66FE077-FC05-2D47-9436-FFDD053A78A9}"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26242442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BCA880D8-E063-4F4F-87E4-8373EA41D444}" type="slidenum">
              <a:rPr lang="en-US" sz="1200">
                <a:solidFill>
                  <a:prstClr val="black"/>
                </a:solidFill>
              </a:rPr>
              <a:pPr eaLnBrk="1" hangingPunct="1"/>
              <a:t>112</a:t>
            </a:fld>
            <a:endParaRPr lang="en-US" sz="1200">
              <a:solidFill>
                <a:prstClr val="black"/>
              </a:solidFill>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116</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8D6314-62CF-694B-A0E8-330E8719FDC0}" type="slidenum">
              <a:rPr lang="en-US" sz="1200">
                <a:solidFill>
                  <a:srgbClr val="000000"/>
                </a:solidFill>
                <a:latin typeface="Arial" charset="0"/>
              </a:rPr>
              <a:pPr eaLnBrk="1" hangingPunct="1"/>
              <a:t>117</a:t>
            </a:fld>
            <a:endParaRPr lang="en-US" sz="1200">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Our Oct 2017 church 40 people stem from 13 different countries around the world (44 vcards). Canada</a:t>
            </a:r>
            <a:r>
              <a:rPr lang="en-US" baseline="0" dirty="0">
                <a:latin typeface="Arial" charset="0"/>
                <a:ea typeface="ＭＳ Ｐゴシック" charset="0"/>
                <a:cs typeface="ＭＳ Ｐゴシック" charset="0"/>
              </a:rPr>
              <a:t> (Gloria Lee), China (Charles), </a:t>
            </a:r>
            <a:r>
              <a:rPr lang="en-US" dirty="0">
                <a:latin typeface="Arial" charset="0"/>
                <a:ea typeface="ＭＳ Ｐゴシック" charset="0"/>
                <a:cs typeface="ＭＳ Ｐゴシック" charset="0"/>
              </a:rPr>
              <a:t>Netherlands (Dies &amp; Desiree), </a:t>
            </a:r>
            <a:r>
              <a:rPr lang="en-US" baseline="0" dirty="0">
                <a:latin typeface="Arial" charset="0"/>
                <a:ea typeface="ＭＳ Ｐゴシック" charset="0"/>
                <a:cs typeface="ＭＳ Ｐゴシック" charset="0"/>
              </a:rPr>
              <a:t>Hong Kong (Larry Pun), </a:t>
            </a:r>
            <a:r>
              <a:rPr lang="en-US" dirty="0">
                <a:latin typeface="Arial" charset="0"/>
                <a:ea typeface="ＭＳ Ｐゴシック" charset="0"/>
                <a:cs typeface="ＭＳ Ｐゴシック" charset="0"/>
              </a:rPr>
              <a:t>Cynthia</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(India), Rena</a:t>
            </a:r>
            <a:r>
              <a:rPr lang="en-US" baseline="0" dirty="0">
                <a:latin typeface="Arial" charset="0"/>
                <a:ea typeface="ＭＳ Ｐゴシック" charset="0"/>
                <a:cs typeface="ＭＳ Ｐゴシック" charset="0"/>
              </a:rPr>
              <a:t> (Indonesia), </a:t>
            </a:r>
            <a:r>
              <a:rPr lang="en-US" dirty="0">
                <a:latin typeface="Arial" charset="0"/>
                <a:ea typeface="ＭＳ Ｐゴシック" charset="0"/>
                <a:cs typeface="ＭＳ Ｐゴシック" charset="0"/>
              </a:rPr>
              <a:t>Yoshie &amp; Kaori (Japan), Naomi </a:t>
            </a:r>
            <a:r>
              <a:rPr lang="en-US" baseline="0" dirty="0">
                <a:latin typeface="Arial" charset="0"/>
                <a:ea typeface="ＭＳ Ｐゴシック" charset="0"/>
                <a:cs typeface="ＭＳ Ｐゴシック" charset="0"/>
              </a:rPr>
              <a:t>(Malaysia), </a:t>
            </a:r>
            <a:r>
              <a:rPr lang="en-US" dirty="0">
                <a:latin typeface="Arial" charset="0"/>
                <a:ea typeface="ＭＳ Ｐゴシック" charset="0"/>
                <a:cs typeface="ＭＳ Ｐゴシック" charset="0"/>
              </a:rPr>
              <a:t>Peng (Myanmar), Miriam (USA), Micah</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Singapore (</a:t>
            </a:r>
            <a:r>
              <a:rPr lang="en-US" dirty="0" err="1">
                <a:latin typeface="Arial" charset="0"/>
                <a:ea typeface="ＭＳ Ｐゴシック" charset="0"/>
                <a:cs typeface="ＭＳ Ｐゴシック" charset="0"/>
              </a:rPr>
              <a:t>Albina</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Sarah (UK)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Dowon (Korea)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a:t>
            </a:r>
            <a:r>
              <a:rPr lang="en-US" baseline="0" dirty="0" err="1">
                <a:latin typeface="Arial" charset="0"/>
                <a:ea typeface="ＭＳ Ｐゴシック" charset="0"/>
                <a:cs typeface="ＭＳ Ｐゴシック" charset="0"/>
              </a:rPr>
              <a:t>Budmaa</a:t>
            </a:r>
            <a:r>
              <a:rPr lang="en-US" baseline="0" dirty="0">
                <a:latin typeface="Arial" charset="0"/>
                <a:ea typeface="ＭＳ Ｐゴシック" charset="0"/>
                <a:cs typeface="ＭＳ Ｐゴシック" charset="0"/>
              </a:rPr>
              <a:t> (Mongolia)</a:t>
            </a:r>
            <a:endParaRPr lang="en-US"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58E344-B506-A744-A4A1-B53E352F295D}" type="slidenum">
              <a:rPr lang="en-US" sz="1200">
                <a:solidFill>
                  <a:prstClr val="black"/>
                </a:solidFill>
              </a:rPr>
              <a:pPr/>
              <a:t>7</a:t>
            </a:fld>
            <a:endParaRPr lang="en-US" sz="1200">
              <a:solidFill>
                <a:prstClr val="black"/>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Our church had a very encouraging start with 58 people at our first service.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7046AB-2572-DB4D-AE33-321401AB01E3}" type="slidenum">
              <a:rPr lang="en-US" sz="1200">
                <a:solidFill>
                  <a:prstClr val="black"/>
                </a:solidFill>
              </a:rPr>
              <a:pPr/>
              <a:t>8</a:t>
            </a:fld>
            <a:endParaRPr lang="en-US" sz="1200">
              <a:solidFill>
                <a:prstClr val="black"/>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But two years later the economic crisis hit us hard.</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__________</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Honorariums = Tom ($1000), Susan ($1000), Enriko ($300), Amaraa ($300), guest speakers not par of our body ($100/sermon)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So I shared this PPT slide with the people. Our church in 2008 had no money, no backers, no morning worship slot, one part-time pastor, and frequent turnover of internationals. It was discouraging.</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37962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BB8115A5-EA20-FA4A-A694-32D764043AE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94737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F4301864-92B5-FF4A-A3B7-6244B5600E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942337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2D2FC454-7919-2646-9F5E-3255ED2D178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03502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226A7DE6-8B3A-A448-ACD4-383352CC35B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8988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CF8CAED9-AD1A-434A-BD12-05CFABBDBD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22295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963F94EB-D751-6341-A45F-0283F410B71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82769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sp>
        <p:nvSpPr>
          <p:cNvPr id="280643" name="Rectangle 67"/>
          <p:cNvSpPr>
            <a:spLocks noGrp="1" noChangeArrowheads="1"/>
          </p:cNvSpPr>
          <p:nvPr>
            <p:ph type="ctrTitle"/>
          </p:nvPr>
        </p:nvSpPr>
        <p:spPr>
          <a:xfrm>
            <a:off x="990601" y="1752600"/>
            <a:ext cx="7772400" cy="1143000"/>
          </a:xfrm>
        </p:spPr>
        <p:txBody>
          <a:bodyPr/>
          <a:lstStyle>
            <a:lvl1pPr>
              <a:defRPr/>
            </a:lvl1pPr>
          </a:lstStyle>
          <a:p>
            <a:r>
              <a:rPr lang="en-AU"/>
              <a:t>Click to edit Master title style</a:t>
            </a:r>
          </a:p>
        </p:txBody>
      </p:sp>
      <p:sp>
        <p:nvSpPr>
          <p:cNvPr id="280644" name="Rectangle 68" descr="Rectangle: Click to edit Master text styles&#10;Second level&#10;Third level&#10;Fourth level&#10;Fifth level"/>
          <p:cNvSpPr>
            <a:spLocks noGrp="1" noChangeArrowheads="1"/>
          </p:cNvSpPr>
          <p:nvPr>
            <p:ph type="subTitle" idx="1"/>
          </p:nvPr>
        </p:nvSpPr>
        <p:spPr>
          <a:xfrm>
            <a:off x="990600" y="3309939"/>
            <a:ext cx="6400800" cy="1752600"/>
          </a:xfrm>
        </p:spPr>
        <p:txBody>
          <a:bodyPr/>
          <a:lstStyle>
            <a:lvl1pPr marL="0" indent="0">
              <a:buFont typeface="Wingdings" pitchFamily="-111"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latin typeface="Tahoma"/>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latin typeface="Tahoma"/>
            </a:endParaRPr>
          </a:p>
        </p:txBody>
      </p:sp>
      <p:sp>
        <p:nvSpPr>
          <p:cNvPr id="71" name="Rectangle 71"/>
          <p:cNvSpPr>
            <a:spLocks noGrp="1" noChangeArrowheads="1"/>
          </p:cNvSpPr>
          <p:nvPr>
            <p:ph type="sldNum" sz="quarter" idx="12"/>
          </p:nvPr>
        </p:nvSpPr>
        <p:spPr/>
        <p:txBody>
          <a:bodyPr/>
          <a:lstStyle>
            <a:lvl1pPr>
              <a:defRPr/>
            </a:lvl1pPr>
          </a:lstStyle>
          <a:p>
            <a:pPr>
              <a:defRPr/>
            </a:pPr>
            <a:fld id="{449736DB-DD73-194D-B44D-19AC0958AD70}"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3280172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DB2AE9DA-950F-A742-A250-BFCA3C01B8B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754185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185938FE-FB1E-524F-88EF-D87551037EC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8296417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F3B50451-A9C7-0946-B278-5F8170C24F7E}"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42395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8"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9" name="Rectangle 1091"/>
          <p:cNvSpPr>
            <a:spLocks noGrp="1" noChangeArrowheads="1"/>
          </p:cNvSpPr>
          <p:nvPr>
            <p:ph type="sldNum" sz="quarter" idx="12"/>
          </p:nvPr>
        </p:nvSpPr>
        <p:spPr>
          <a:ln/>
        </p:spPr>
        <p:txBody>
          <a:bodyPr/>
          <a:lstStyle>
            <a:lvl1pPr>
              <a:defRPr/>
            </a:lvl1pPr>
          </a:lstStyle>
          <a:p>
            <a:pPr>
              <a:defRPr/>
            </a:pPr>
            <a:fld id="{6FE08B5B-A42D-5D45-80D6-DC9B63699E5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9554533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4"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5" name="Rectangle 1091"/>
          <p:cNvSpPr>
            <a:spLocks noGrp="1" noChangeArrowheads="1"/>
          </p:cNvSpPr>
          <p:nvPr>
            <p:ph type="sldNum" sz="quarter" idx="12"/>
          </p:nvPr>
        </p:nvSpPr>
        <p:spPr>
          <a:ln/>
        </p:spPr>
        <p:txBody>
          <a:bodyPr/>
          <a:lstStyle>
            <a:lvl1pPr>
              <a:defRPr/>
            </a:lvl1pPr>
          </a:lstStyle>
          <a:p>
            <a:pPr>
              <a:defRPr/>
            </a:pPr>
            <a:fld id="{E67F38B5-B17A-DF41-908E-3FA800210F0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7682107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3"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4" name="Rectangle 1091"/>
          <p:cNvSpPr>
            <a:spLocks noGrp="1" noChangeArrowheads="1"/>
          </p:cNvSpPr>
          <p:nvPr>
            <p:ph type="sldNum" sz="quarter" idx="12"/>
          </p:nvPr>
        </p:nvSpPr>
        <p:spPr>
          <a:ln/>
        </p:spPr>
        <p:txBody>
          <a:bodyPr/>
          <a:lstStyle>
            <a:lvl1pPr>
              <a:defRPr/>
            </a:lvl1pPr>
          </a:lstStyle>
          <a:p>
            <a:pPr>
              <a:defRPr/>
            </a:pPr>
            <a:fld id="{1BE7648A-59CE-364E-9786-088C6AD2E14E}"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601746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E149F3B8-4B97-194B-A4AA-07033C27CBB8}"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7331715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9A7ABBDC-1CCD-D849-89AC-F3743F52C42B}"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1975115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42EE60DB-4CF7-4848-B234-F8DB1713845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499105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1" y="304801"/>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3EC8FBD4-1EBF-F542-9370-C5C582C3A9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3174805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91A599F-824A-4BCD-AAB4-66DCAA488A4B}"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42FCE6A0-5AED-448C-9A1D-3B6D7A9D1C5D}"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24538672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94B516D-6173-4571-8598-7468761D9FC9}"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794BE964-9F78-436B-B795-A411EF266AE6}"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4865626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AF3B496-B8F1-49AA-A3BD-E2EB9ACB4A32}"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CAC11DB7-EC2C-4E39-9DDF-1037A9512EB2}"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3768334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C4DB5B14-AAB2-41B2-BBD7-0C5CBA70D708}"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6" name="Slide Number Placeholder 5"/>
          <p:cNvSpPr>
            <a:spLocks noGrp="1"/>
          </p:cNvSpPr>
          <p:nvPr>
            <p:ph type="sldNum" sz="quarter" idx="16"/>
          </p:nvPr>
        </p:nvSpPr>
        <p:spPr/>
        <p:txBody>
          <a:bodyPr/>
          <a:lstStyle>
            <a:lvl1pPr>
              <a:defRPr/>
            </a:lvl1pPr>
          </a:lstStyle>
          <a:p>
            <a:fld id="{BDEF9780-FA63-40A3-B536-CA4D73FBDDE9}" type="slidenum">
              <a:rPr lang="en-US" altLang="en-US">
                <a:solidFill>
                  <a:prstClr val="white"/>
                </a:solidFill>
              </a:rPr>
              <a:pPr/>
              <a:t>‹#›</a:t>
            </a:fld>
            <a:endParaRPr lang="en-US" altLang="en-US">
              <a:solidFill>
                <a:prstClr val="white"/>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39642595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090A8F62-8689-4A9C-96C5-9FE6363D98CD}"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8" name="Slide Number Placeholder 5"/>
          <p:cNvSpPr>
            <a:spLocks noGrp="1"/>
          </p:cNvSpPr>
          <p:nvPr>
            <p:ph type="sldNum" sz="quarter" idx="16"/>
          </p:nvPr>
        </p:nvSpPr>
        <p:spPr/>
        <p:txBody>
          <a:bodyPr/>
          <a:lstStyle>
            <a:lvl1pPr>
              <a:defRPr/>
            </a:lvl1pPr>
          </a:lstStyle>
          <a:p>
            <a:fld id="{3ED45A12-25F3-430A-BE5C-B557D2A53410}" type="slidenum">
              <a:rPr lang="en-US" altLang="en-US">
                <a:solidFill>
                  <a:prstClr val="white"/>
                </a:solidFill>
              </a:rPr>
              <a:pPr/>
              <a:t>‹#›</a:t>
            </a:fld>
            <a:endParaRPr lang="en-US" altLang="en-US">
              <a:solidFill>
                <a:prstClr val="white"/>
              </a:solidFill>
            </a:endParaRPr>
          </a:p>
        </p:txBody>
      </p:sp>
      <p:sp>
        <p:nvSpPr>
          <p:cNvPr id="9" name="Footer Placeholder 4"/>
          <p:cNvSpPr>
            <a:spLocks noGrp="1"/>
          </p:cNvSpPr>
          <p:nvPr>
            <p:ph type="ftr" sz="quarter" idx="17"/>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5398796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1ED9B32-1666-4566-BE43-1616C0376EF8}"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4" name="Slide Number Placeholder 5"/>
          <p:cNvSpPr>
            <a:spLocks noGrp="1"/>
          </p:cNvSpPr>
          <p:nvPr>
            <p:ph type="sldNum" sz="quarter" idx="11"/>
          </p:nvPr>
        </p:nvSpPr>
        <p:spPr/>
        <p:txBody>
          <a:bodyPr/>
          <a:lstStyle>
            <a:lvl1pPr>
              <a:defRPr/>
            </a:lvl1pPr>
          </a:lstStyle>
          <a:p>
            <a:fld id="{A7FCC939-4F80-43A5-B1B2-3A59DDEEDD83}" type="slidenum">
              <a:rPr lang="en-US" altLang="en-US">
                <a:solidFill>
                  <a:prstClr val="white"/>
                </a:solidFill>
              </a:rPr>
              <a:pPr/>
              <a:t>‹#›</a:t>
            </a:fld>
            <a:endParaRPr lang="en-US" altLang="en-US">
              <a:solidFill>
                <a:prstClr val="white"/>
              </a:solidFill>
            </a:endParaRPr>
          </a:p>
        </p:txBody>
      </p:sp>
      <p:sp>
        <p:nvSpPr>
          <p:cNvPr id="5"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0947552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359C66-F954-44D3-A8C5-E5D406749816}"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3" name="Slide Number Placeholder 5"/>
          <p:cNvSpPr>
            <a:spLocks noGrp="1"/>
          </p:cNvSpPr>
          <p:nvPr>
            <p:ph type="sldNum" sz="quarter" idx="11"/>
          </p:nvPr>
        </p:nvSpPr>
        <p:spPr/>
        <p:txBody>
          <a:bodyPr/>
          <a:lstStyle>
            <a:lvl1pPr>
              <a:defRPr/>
            </a:lvl1pPr>
          </a:lstStyle>
          <a:p>
            <a:fld id="{A1AC1279-0FF9-46B4-95BB-D1ADE994E9BE}" type="slidenum">
              <a:rPr lang="en-US" altLang="en-US">
                <a:solidFill>
                  <a:prstClr val="white"/>
                </a:solidFill>
              </a:rPr>
              <a:pPr/>
              <a:t>‹#›</a:t>
            </a:fld>
            <a:endParaRPr lang="en-US" altLang="en-US">
              <a:solidFill>
                <a:prstClr val="white"/>
              </a:solidFill>
            </a:endParaRPr>
          </a:p>
        </p:txBody>
      </p:sp>
      <p:sp>
        <p:nvSpPr>
          <p:cNvPr id="4"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41467893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87190F-A369-413C-8456-74643C8146B5}"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6" name="Slide Number Placeholder 5"/>
          <p:cNvSpPr>
            <a:spLocks noGrp="1"/>
          </p:cNvSpPr>
          <p:nvPr>
            <p:ph type="sldNum" sz="quarter" idx="11"/>
          </p:nvPr>
        </p:nvSpPr>
        <p:spPr/>
        <p:txBody>
          <a:bodyPr/>
          <a:lstStyle>
            <a:lvl1pPr>
              <a:defRPr/>
            </a:lvl1pPr>
          </a:lstStyle>
          <a:p>
            <a:fld id="{35B065E9-34C5-4F16-A161-E1D4590B1911}" type="slidenum">
              <a:rPr lang="en-US" altLang="en-US">
                <a:solidFill>
                  <a:prstClr val="white"/>
                </a:solidFill>
              </a:rPr>
              <a:pPr/>
              <a:t>‹#›</a:t>
            </a:fld>
            <a:endParaRPr lang="en-US" altLang="en-US">
              <a:solidFill>
                <a:prstClr val="white"/>
              </a:solidFill>
            </a:endParaRPr>
          </a:p>
        </p:txBody>
      </p:sp>
      <p:sp>
        <p:nvSpPr>
          <p:cNvPr id="7"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172021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29C1A52-1635-4748-AF1E-11B9EA6B7268}"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6" name="Slide Number Placeholder 5"/>
          <p:cNvSpPr>
            <a:spLocks noGrp="1"/>
          </p:cNvSpPr>
          <p:nvPr>
            <p:ph type="sldNum" sz="quarter" idx="11"/>
          </p:nvPr>
        </p:nvSpPr>
        <p:spPr/>
        <p:txBody>
          <a:bodyPr/>
          <a:lstStyle>
            <a:lvl1pPr>
              <a:defRPr/>
            </a:lvl1pPr>
          </a:lstStyle>
          <a:p>
            <a:fld id="{19F4ABB9-9E8C-4BD7-AF64-7171ABE4CB14}" type="slidenum">
              <a:rPr lang="en-US" altLang="en-US">
                <a:solidFill>
                  <a:prstClr val="white"/>
                </a:solidFill>
              </a:rPr>
              <a:pPr/>
              <a:t>‹#›</a:t>
            </a:fld>
            <a:endParaRPr lang="en-US" altLang="en-US">
              <a:solidFill>
                <a:prstClr val="white"/>
              </a:solidFill>
            </a:endParaRPr>
          </a:p>
        </p:txBody>
      </p:sp>
      <p:sp>
        <p:nvSpPr>
          <p:cNvPr id="7"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9742577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39DD0A-E52E-468A-A972-A7E800C29CBB}"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CB722004-5836-4A23-AEF6-9C17148725D9}"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252302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CD90A2-04F2-4C22-B444-813A5B795675}" type="datetimeFigureOut">
              <a:rPr lang="en-US">
                <a:solidFill>
                  <a:prstClr val="white">
                    <a:alpha val="50000"/>
                  </a:prstClr>
                </a:solidFill>
                <a:latin typeface="Arial"/>
              </a:rPr>
              <a:pPr>
                <a:defRPr/>
              </a:pPr>
              <a:t>12/3/19</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B2A90C11-A3B1-4CBE-AA84-12057CD2051C}"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6960827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BCE1830-6623-6340-A849-C680867E9AA3}" type="slidenum">
              <a:rPr lang="en-US"/>
              <a:pPr>
                <a:defRPr/>
              </a:pPr>
              <a:t>‹#›</a:t>
            </a:fld>
            <a:endParaRPr lang="en-US"/>
          </a:p>
        </p:txBody>
      </p:sp>
    </p:spTree>
    <p:extLst>
      <p:ext uri="{BB962C8B-B14F-4D97-AF65-F5344CB8AC3E}">
        <p14:creationId xmlns:p14="http://schemas.microsoft.com/office/powerpoint/2010/main" val="3165811551"/>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B57281D-A495-1A46-86DA-9F65FD02A27D}" type="slidenum">
              <a:rPr lang="en-US"/>
              <a:pPr>
                <a:defRPr/>
              </a:pPr>
              <a:t>‹#›</a:t>
            </a:fld>
            <a:endParaRPr lang="en-US"/>
          </a:p>
        </p:txBody>
      </p:sp>
    </p:spTree>
    <p:extLst>
      <p:ext uri="{BB962C8B-B14F-4D97-AF65-F5344CB8AC3E}">
        <p14:creationId xmlns:p14="http://schemas.microsoft.com/office/powerpoint/2010/main" val="4174633573"/>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94813EB-8684-7A47-8D1E-772DC40332C7}" type="slidenum">
              <a:rPr lang="en-US"/>
              <a:pPr>
                <a:defRPr/>
              </a:pPr>
              <a:t>‹#›</a:t>
            </a:fld>
            <a:endParaRPr lang="en-US"/>
          </a:p>
        </p:txBody>
      </p:sp>
    </p:spTree>
    <p:extLst>
      <p:ext uri="{BB962C8B-B14F-4D97-AF65-F5344CB8AC3E}">
        <p14:creationId xmlns:p14="http://schemas.microsoft.com/office/powerpoint/2010/main" val="3070962652"/>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F94D6BA-F51B-9346-8B1D-DB6ECAB4C262}" type="slidenum">
              <a:rPr lang="en-US"/>
              <a:pPr>
                <a:defRPr/>
              </a:pPr>
              <a:t>‹#›</a:t>
            </a:fld>
            <a:endParaRPr lang="en-US"/>
          </a:p>
        </p:txBody>
      </p:sp>
    </p:spTree>
    <p:extLst>
      <p:ext uri="{BB962C8B-B14F-4D97-AF65-F5344CB8AC3E}">
        <p14:creationId xmlns:p14="http://schemas.microsoft.com/office/powerpoint/2010/main" val="311370572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1B4D4DE-282D-854F-A5BA-305CE2573BBF}" type="slidenum">
              <a:rPr lang="en-US"/>
              <a:pPr>
                <a:defRPr/>
              </a:pPr>
              <a:t>‹#›</a:t>
            </a:fld>
            <a:endParaRPr lang="en-US"/>
          </a:p>
        </p:txBody>
      </p:sp>
    </p:spTree>
    <p:extLst>
      <p:ext uri="{BB962C8B-B14F-4D97-AF65-F5344CB8AC3E}">
        <p14:creationId xmlns:p14="http://schemas.microsoft.com/office/powerpoint/2010/main" val="248096854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2FC11E6-1FFC-DC42-B00E-D24DFF2A0F9F}" type="slidenum">
              <a:rPr lang="en-US"/>
              <a:pPr>
                <a:defRPr/>
              </a:pPr>
              <a:t>‹#›</a:t>
            </a:fld>
            <a:endParaRPr lang="en-US"/>
          </a:p>
        </p:txBody>
      </p:sp>
    </p:spTree>
    <p:extLst>
      <p:ext uri="{BB962C8B-B14F-4D97-AF65-F5344CB8AC3E}">
        <p14:creationId xmlns:p14="http://schemas.microsoft.com/office/powerpoint/2010/main" val="291942519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69AAC50-B3EC-D742-93A4-DECBC9CDF2D6}" type="slidenum">
              <a:rPr lang="en-US"/>
              <a:pPr>
                <a:defRPr/>
              </a:pPr>
              <a:t>‹#›</a:t>
            </a:fld>
            <a:endParaRPr lang="en-US"/>
          </a:p>
        </p:txBody>
      </p:sp>
    </p:spTree>
    <p:extLst>
      <p:ext uri="{BB962C8B-B14F-4D97-AF65-F5344CB8AC3E}">
        <p14:creationId xmlns:p14="http://schemas.microsoft.com/office/powerpoint/2010/main" val="273534538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C0C2BDE-6BF3-E544-B243-3CBDBB14800B}" type="slidenum">
              <a:rPr lang="en-US"/>
              <a:pPr>
                <a:defRPr/>
              </a:pPr>
              <a:t>‹#›</a:t>
            </a:fld>
            <a:endParaRPr lang="en-US"/>
          </a:p>
        </p:txBody>
      </p:sp>
    </p:spTree>
    <p:extLst>
      <p:ext uri="{BB962C8B-B14F-4D97-AF65-F5344CB8AC3E}">
        <p14:creationId xmlns:p14="http://schemas.microsoft.com/office/powerpoint/2010/main" val="3200149512"/>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866032F-47A0-C648-982B-2FF78ACD4E82}" type="slidenum">
              <a:rPr lang="en-US"/>
              <a:pPr>
                <a:defRPr/>
              </a:pPr>
              <a:t>‹#›</a:t>
            </a:fld>
            <a:endParaRPr lang="en-US"/>
          </a:p>
        </p:txBody>
      </p:sp>
    </p:spTree>
    <p:extLst>
      <p:ext uri="{BB962C8B-B14F-4D97-AF65-F5344CB8AC3E}">
        <p14:creationId xmlns:p14="http://schemas.microsoft.com/office/powerpoint/2010/main" val="222585298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A1FFFBB-14C1-014C-8EF5-B6EC8375F9E7}" type="slidenum">
              <a:rPr lang="en-US"/>
              <a:pPr>
                <a:defRPr/>
              </a:pPr>
              <a:t>‹#›</a:t>
            </a:fld>
            <a:endParaRPr lang="en-US"/>
          </a:p>
        </p:txBody>
      </p:sp>
    </p:spTree>
    <p:extLst>
      <p:ext uri="{BB962C8B-B14F-4D97-AF65-F5344CB8AC3E}">
        <p14:creationId xmlns:p14="http://schemas.microsoft.com/office/powerpoint/2010/main" val="417051807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7CCF69-C3F4-C74C-8AC9-C29FAB7B1F5B}" type="slidenum">
              <a:rPr lang="en-US"/>
              <a:pPr>
                <a:defRPr/>
              </a:pPr>
              <a:t>‹#›</a:t>
            </a:fld>
            <a:endParaRPr lang="en-US"/>
          </a:p>
        </p:txBody>
      </p:sp>
    </p:spTree>
    <p:extLst>
      <p:ext uri="{BB962C8B-B14F-4D97-AF65-F5344CB8AC3E}">
        <p14:creationId xmlns:p14="http://schemas.microsoft.com/office/powerpoint/2010/main" val="1494476018"/>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800">
                  <a:solidFill>
                    <a:srgbClr val="000000"/>
                  </a:solidFill>
                  <a:latin typeface="Comic Sans MS" pitchFamily="-111" charset="0"/>
                  <a:ea typeface="ＭＳ Ｐゴシック" charset="0"/>
                  <a:cs typeface="ＭＳ Ｐゴシック"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800">
                  <a:solidFill>
                    <a:srgbClr val="000000"/>
                  </a:solidFill>
                  <a:latin typeface="Comic Sans MS" pitchFamily="-111" charset="0"/>
                  <a:ea typeface="ＭＳ Ｐゴシック" charset="0"/>
                  <a:cs typeface="ＭＳ Ｐゴシック" charset="0"/>
                </a:endParaRPr>
              </a:p>
            </p:txBody>
          </p:sp>
        </p:grpSp>
      </p:grpSp>
      <p:sp>
        <p:nvSpPr>
          <p:cNvPr id="72857" name="Rectangle 153"/>
          <p:cNvSpPr>
            <a:spLocks noGrp="1" noChangeArrowheads="1"/>
          </p:cNvSpPr>
          <p:nvPr>
            <p:ph type="ctrTitle" sz="quarter"/>
          </p:nvPr>
        </p:nvSpPr>
        <p:spPr>
          <a:xfrm>
            <a:off x="685800" y="1768476"/>
            <a:ext cx="7772400" cy="1736725"/>
          </a:xfrm>
        </p:spPr>
        <p:txBody>
          <a:bodyPr anchor="b" anchorCtr="1"/>
          <a:lstStyle>
            <a:lvl1pPr>
              <a:defRPr sz="5400"/>
            </a:lvl1pPr>
          </a:lstStyle>
          <a:p>
            <a:r>
              <a:rPr lang="en-US"/>
              <a:t>Click to edit Master title style</a:t>
            </a:r>
          </a:p>
        </p:txBody>
      </p:sp>
      <p:sp>
        <p:nvSpPr>
          <p:cNvPr id="72858" name="Rectangle 154"/>
          <p:cNvSpPr>
            <a:spLocks noGrp="1" noChangeArrowheads="1"/>
          </p:cNvSpPr>
          <p:nvPr>
            <p:ph type="subTitle" sz="quarter" idx="1"/>
          </p:nvPr>
        </p:nvSpPr>
        <p:spPr>
          <a:xfrm>
            <a:off x="1371600" y="3886201"/>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DDDDDD"/>
                  </a:outerShdw>
                </a:effectLst>
                <a:latin typeface="+mn-lt"/>
              </a:defRPr>
            </a:lvl1pPr>
          </a:lstStyle>
          <a:p>
            <a:pPr>
              <a:defRPr/>
            </a:pPr>
            <a:endParaRPr lang="en-US">
              <a:solidFill>
                <a:srgbClr val="000000"/>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DDDDDD"/>
                  </a:outerShdw>
                </a:effectLst>
                <a:latin typeface="+mn-lt"/>
              </a:defRPr>
            </a:lvl1pPr>
          </a:lstStyle>
          <a:p>
            <a:pPr>
              <a:defRPr/>
            </a:pPr>
            <a:endParaRPr lang="en-US">
              <a:solidFill>
                <a:srgbClr val="000000"/>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DDDDDD"/>
                  </a:outerShdw>
                </a:effectLst>
                <a:latin typeface="Tahoma" charset="0"/>
              </a:defRPr>
            </a:lvl1pPr>
          </a:lstStyle>
          <a:p>
            <a:pPr>
              <a:defRPr/>
            </a:pPr>
            <a:fld id="{5E99AEA6-34E0-E341-808F-48AD9DB4FE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9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grpSp>
      <p:sp>
        <p:nvSpPr>
          <p:cNvPr id="12698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698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CB49198-E1BF-B242-8D13-0D4A9D5BBE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32978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47D709C-C9F3-844E-A4AD-B2A159931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5192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11CB754-EAAF-1A4C-83C4-5A9348DC1D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5536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6"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1E98663F-5CCF-A144-A204-8590FCE8D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9896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1B5CF02D-4FCC-2244-A94D-40F908CB7F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936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BF4DE144-9697-134B-9D69-76F3E667C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0810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82BE89F5-3E1D-074B-9A03-29661982F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327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ED7FAC16-EDE1-9941-AB15-7283DC7DA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0913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A72FD08E-FA2B-F849-A8C3-841C73B25E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0163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A3F87E15-79E1-0D40-9D53-FF65E6871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91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C5E6F2F9-FEEB-B749-9EE5-CD53C50692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241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7E7AFC8-078C-9647-9DB7-4DA13560FBE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724552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728EFB63-B2EE-CE4D-A63B-455EADC038C3}" type="datetimeFigureOut">
              <a:rPr lang="en-US"/>
              <a:pPr>
                <a:defRPr/>
              </a:pPr>
              <a:t>12/3/19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97CDF023-2632-4749-8BA1-B908C9930CDE}" type="slidenum">
              <a:rPr lang="en-US"/>
              <a:pPr>
                <a:defRPr/>
              </a:pPr>
              <a:t>‹#›</a:t>
            </a:fld>
            <a:endParaRPr lang="en-US"/>
          </a:p>
        </p:txBody>
      </p:sp>
    </p:spTree>
    <p:extLst>
      <p:ext uri="{BB962C8B-B14F-4D97-AF65-F5344CB8AC3E}">
        <p14:creationId xmlns:p14="http://schemas.microsoft.com/office/powerpoint/2010/main" val="6014131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D60A1A52-B9DD-7C44-AD27-01ACD732C62C}" type="datetimeFigureOut">
              <a:rPr lang="en-US"/>
              <a:pPr>
                <a:defRPr/>
              </a:pPr>
              <a:t>12/3/19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E905883-FEF7-614D-AE48-E144A3126D09}" type="slidenum">
              <a:rPr lang="en-US"/>
              <a:pPr>
                <a:defRPr/>
              </a:pPr>
              <a:t>‹#›</a:t>
            </a:fld>
            <a:endParaRPr lang="en-US"/>
          </a:p>
        </p:txBody>
      </p:sp>
    </p:spTree>
    <p:extLst>
      <p:ext uri="{BB962C8B-B14F-4D97-AF65-F5344CB8AC3E}">
        <p14:creationId xmlns:p14="http://schemas.microsoft.com/office/powerpoint/2010/main" val="9575035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9143FA72-3BCF-444A-BFDE-C8255A26D171}" type="datetimeFigureOut">
              <a:rPr lang="en-US"/>
              <a:pPr>
                <a:defRPr/>
              </a:pPr>
              <a:t>12/3/19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FF02CF2-D480-174C-AE27-71952D7591D5}" type="slidenum">
              <a:rPr lang="en-US"/>
              <a:pPr>
                <a:defRPr/>
              </a:pPr>
              <a:t>‹#›</a:t>
            </a:fld>
            <a:endParaRPr lang="en-US"/>
          </a:p>
        </p:txBody>
      </p:sp>
    </p:spTree>
    <p:extLst>
      <p:ext uri="{BB962C8B-B14F-4D97-AF65-F5344CB8AC3E}">
        <p14:creationId xmlns:p14="http://schemas.microsoft.com/office/powerpoint/2010/main" val="35363870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E3825296-4243-3C45-86E1-AED4D02CDCE6}" type="datetimeFigureOut">
              <a:rPr lang="en-US"/>
              <a:pPr>
                <a:defRPr/>
              </a:pPr>
              <a:t>12/3/19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F9CA7F-682C-CD47-B025-DA3FA33629D8}" type="slidenum">
              <a:rPr lang="en-US"/>
              <a:pPr>
                <a:defRPr/>
              </a:pPr>
              <a:t>‹#›</a:t>
            </a:fld>
            <a:endParaRPr lang="en-US"/>
          </a:p>
        </p:txBody>
      </p:sp>
    </p:spTree>
    <p:extLst>
      <p:ext uri="{BB962C8B-B14F-4D97-AF65-F5344CB8AC3E}">
        <p14:creationId xmlns:p14="http://schemas.microsoft.com/office/powerpoint/2010/main" val="38194564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C9E40564-5E5F-8F46-9E65-121027B3A071}" type="datetimeFigureOut">
              <a:rPr lang="en-US"/>
              <a:pPr>
                <a:defRPr/>
              </a:pPr>
              <a:t>12/3/19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SG"/>
          </a:p>
        </p:txBody>
      </p:sp>
      <p:sp>
        <p:nvSpPr>
          <p:cNvPr id="9"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56E0C6A3-0D76-354F-88A9-84B6EB8BFBE6}" type="slidenum">
              <a:rPr lang="en-US"/>
              <a:pPr>
                <a:defRPr/>
              </a:pPr>
              <a:t>‹#›</a:t>
            </a:fld>
            <a:endParaRPr lang="en-US"/>
          </a:p>
        </p:txBody>
      </p:sp>
    </p:spTree>
    <p:extLst>
      <p:ext uri="{BB962C8B-B14F-4D97-AF65-F5344CB8AC3E}">
        <p14:creationId xmlns:p14="http://schemas.microsoft.com/office/powerpoint/2010/main" val="9290298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1163450A-7E0F-BB41-B80B-FBAA6E57C129}" type="datetimeFigureOut">
              <a:rPr lang="en-US"/>
              <a:pPr>
                <a:defRPr/>
              </a:pPr>
              <a:t>12/3/19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SG"/>
          </a:p>
        </p:txBody>
      </p:sp>
      <p:sp>
        <p:nvSpPr>
          <p:cNvPr id="5"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8E39D14B-42DD-3946-8A77-AED26C251D57}" type="slidenum">
              <a:rPr lang="en-US"/>
              <a:pPr>
                <a:defRPr/>
              </a:pPr>
              <a:t>‹#›</a:t>
            </a:fld>
            <a:endParaRPr lang="en-US"/>
          </a:p>
        </p:txBody>
      </p:sp>
    </p:spTree>
    <p:extLst>
      <p:ext uri="{BB962C8B-B14F-4D97-AF65-F5344CB8AC3E}">
        <p14:creationId xmlns:p14="http://schemas.microsoft.com/office/powerpoint/2010/main" val="14771454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E29BF566-2D9D-AA41-945F-41AED936D2AE}" type="datetimeFigureOut">
              <a:rPr lang="en-US"/>
              <a:pPr>
                <a:defRPr/>
              </a:pPr>
              <a:t>12/3/19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SG"/>
          </a:p>
        </p:txBody>
      </p:sp>
      <p:sp>
        <p:nvSpPr>
          <p:cNvPr id="4"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3778B99-D473-AC4D-961D-B892BA3186E4}" type="slidenum">
              <a:rPr lang="en-US"/>
              <a:pPr>
                <a:defRPr/>
              </a:pPr>
              <a:t>‹#›</a:t>
            </a:fld>
            <a:endParaRPr lang="en-US"/>
          </a:p>
        </p:txBody>
      </p:sp>
    </p:spTree>
    <p:extLst>
      <p:ext uri="{BB962C8B-B14F-4D97-AF65-F5344CB8AC3E}">
        <p14:creationId xmlns:p14="http://schemas.microsoft.com/office/powerpoint/2010/main" val="6277839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F3E17D70-253E-4448-9C1D-8CFD66B9F6FA}" type="datetimeFigureOut">
              <a:rPr lang="en-US"/>
              <a:pPr>
                <a:defRPr/>
              </a:pPr>
              <a:t>12/3/19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C280D89-217A-2846-9DDE-320B90C726B6}" type="slidenum">
              <a:rPr lang="en-US"/>
              <a:pPr>
                <a:defRPr/>
              </a:pPr>
              <a:t>‹#›</a:t>
            </a:fld>
            <a:endParaRPr lang="en-US"/>
          </a:p>
        </p:txBody>
      </p:sp>
    </p:spTree>
    <p:extLst>
      <p:ext uri="{BB962C8B-B14F-4D97-AF65-F5344CB8AC3E}">
        <p14:creationId xmlns:p14="http://schemas.microsoft.com/office/powerpoint/2010/main" val="16910139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99E7CCB2-8B41-A046-93CB-3882CA64C0DF}" type="datetimeFigureOut">
              <a:rPr lang="en-US"/>
              <a:pPr>
                <a:defRPr/>
              </a:pPr>
              <a:t>12/3/19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56C9E80D-4C48-0E4C-B34D-01A8E0F22B3B}" type="slidenum">
              <a:rPr lang="en-US"/>
              <a:pPr>
                <a:defRPr/>
              </a:pPr>
              <a:t>‹#›</a:t>
            </a:fld>
            <a:endParaRPr lang="en-US"/>
          </a:p>
        </p:txBody>
      </p:sp>
    </p:spTree>
    <p:extLst>
      <p:ext uri="{BB962C8B-B14F-4D97-AF65-F5344CB8AC3E}">
        <p14:creationId xmlns:p14="http://schemas.microsoft.com/office/powerpoint/2010/main" val="4886567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7CD30928-B988-B143-8867-A74F9C43A02F}" type="datetimeFigureOut">
              <a:rPr lang="en-US"/>
              <a:pPr>
                <a:defRPr/>
              </a:pPr>
              <a:t>12/3/19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28C8227-B78F-3242-BAA1-3463FC2497FA}" type="slidenum">
              <a:rPr lang="en-US"/>
              <a:pPr>
                <a:defRPr/>
              </a:pPr>
              <a:t>‹#›</a:t>
            </a:fld>
            <a:endParaRPr lang="en-US"/>
          </a:p>
        </p:txBody>
      </p:sp>
    </p:spTree>
    <p:extLst>
      <p:ext uri="{BB962C8B-B14F-4D97-AF65-F5344CB8AC3E}">
        <p14:creationId xmlns:p14="http://schemas.microsoft.com/office/powerpoint/2010/main" val="3259234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17D45C6-952D-E64B-9709-0B99AB7DB9EA}"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717456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FA8E6F40-8C5B-1C42-A3E7-2CC2E532207A}" type="datetimeFigureOut">
              <a:rPr lang="en-US"/>
              <a:pPr>
                <a:defRPr/>
              </a:pPr>
              <a:t>12/3/19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409C0C5D-3167-0F47-BB3D-64C9C0A07B59}" type="slidenum">
              <a:rPr lang="en-US"/>
              <a:pPr>
                <a:defRPr/>
              </a:pPr>
              <a:t>‹#›</a:t>
            </a:fld>
            <a:endParaRPr lang="en-US"/>
          </a:p>
        </p:txBody>
      </p:sp>
    </p:spTree>
    <p:extLst>
      <p:ext uri="{BB962C8B-B14F-4D97-AF65-F5344CB8AC3E}">
        <p14:creationId xmlns:p14="http://schemas.microsoft.com/office/powerpoint/2010/main" val="28701642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4034096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33441582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14128608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36134688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17820602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2464041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26764902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41673877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87073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352725C0-B637-1F42-B755-950865FCAE91}"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98697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18282136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262580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26854325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26273097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0" tIns="45715" rIns="91430" bIns="45715" anchor="ctr"/>
          <a:lstStyle/>
          <a:p>
            <a:pPr defTabSz="914400" fontAlgn="base">
              <a:spcBef>
                <a:spcPct val="0"/>
              </a:spcBef>
              <a:spcAft>
                <a:spcPct val="0"/>
              </a:spcAft>
            </a:pPr>
            <a:endParaRPr lang="en-US" sz="2800">
              <a:solidFill>
                <a:srgbClr val="333333"/>
              </a:solidFill>
              <a:latin typeface="Comic Sans MS"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1"/>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83E23BB9-F795-E44A-8839-FA8BAE24D81D}" type="slidenum">
              <a:rPr lang="en-US"/>
              <a:pPr>
                <a:defRPr/>
              </a:pPr>
              <a:t>‹#›</a:t>
            </a:fld>
            <a:endParaRPr lang="en-US"/>
          </a:p>
        </p:txBody>
      </p:sp>
    </p:spTree>
    <p:extLst>
      <p:ext uri="{BB962C8B-B14F-4D97-AF65-F5344CB8AC3E}">
        <p14:creationId xmlns:p14="http://schemas.microsoft.com/office/powerpoint/2010/main" val="27111516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EBB40A76-F561-8841-8A62-A8343857A982}" type="slidenum">
              <a:rPr lang="en-US"/>
              <a:pPr>
                <a:defRPr/>
              </a:pPr>
              <a:t>‹#›</a:t>
            </a:fld>
            <a:endParaRPr lang="en-US"/>
          </a:p>
        </p:txBody>
      </p:sp>
    </p:spTree>
    <p:extLst>
      <p:ext uri="{BB962C8B-B14F-4D97-AF65-F5344CB8AC3E}">
        <p14:creationId xmlns:p14="http://schemas.microsoft.com/office/powerpoint/2010/main" val="34701925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E06413FC-E4D9-1147-B49E-2C00A051452C}" type="slidenum">
              <a:rPr lang="en-US"/>
              <a:pPr>
                <a:defRPr/>
              </a:pPr>
              <a:t>‹#›</a:t>
            </a:fld>
            <a:endParaRPr lang="en-US"/>
          </a:p>
        </p:txBody>
      </p:sp>
    </p:spTree>
    <p:extLst>
      <p:ext uri="{BB962C8B-B14F-4D97-AF65-F5344CB8AC3E}">
        <p14:creationId xmlns:p14="http://schemas.microsoft.com/office/powerpoint/2010/main" val="10682994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4570DEAB-41C9-7E4F-919B-66A8824489B7}" type="slidenum">
              <a:rPr lang="en-US"/>
              <a:pPr>
                <a:defRPr/>
              </a:pPr>
              <a:t>‹#›</a:t>
            </a:fld>
            <a:endParaRPr lang="en-US"/>
          </a:p>
        </p:txBody>
      </p:sp>
    </p:spTree>
    <p:extLst>
      <p:ext uri="{BB962C8B-B14F-4D97-AF65-F5344CB8AC3E}">
        <p14:creationId xmlns:p14="http://schemas.microsoft.com/office/powerpoint/2010/main" val="25028231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2C42E546-D5C6-754F-9492-6C163ACB5F5C}" type="slidenum">
              <a:rPr lang="en-US"/>
              <a:pPr>
                <a:defRPr/>
              </a:pPr>
              <a:t>‹#›</a:t>
            </a:fld>
            <a:endParaRPr lang="en-US"/>
          </a:p>
        </p:txBody>
      </p:sp>
    </p:spTree>
    <p:extLst>
      <p:ext uri="{BB962C8B-B14F-4D97-AF65-F5344CB8AC3E}">
        <p14:creationId xmlns:p14="http://schemas.microsoft.com/office/powerpoint/2010/main" val="16950835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376E8102-D7BF-EB47-BB26-66DF85EDA21F}" type="slidenum">
              <a:rPr lang="en-US"/>
              <a:pPr>
                <a:defRPr/>
              </a:pPr>
              <a:t>‹#›</a:t>
            </a:fld>
            <a:endParaRPr lang="en-US"/>
          </a:p>
        </p:txBody>
      </p:sp>
    </p:spTree>
    <p:extLst>
      <p:ext uri="{BB962C8B-B14F-4D97-AF65-F5344CB8AC3E}">
        <p14:creationId xmlns:p14="http://schemas.microsoft.com/office/powerpoint/2010/main" val="181162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63F52877-29DF-8C41-8347-4C5D9259BDC3}"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166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E9DC7837-49F0-724A-99DA-F4423EDDE15A}" type="slidenum">
              <a:rPr lang="en-US"/>
              <a:pPr>
                <a:defRPr/>
              </a:pPr>
              <a:t>‹#›</a:t>
            </a:fld>
            <a:endParaRPr lang="en-US"/>
          </a:p>
        </p:txBody>
      </p:sp>
    </p:spTree>
    <p:extLst>
      <p:ext uri="{BB962C8B-B14F-4D97-AF65-F5344CB8AC3E}">
        <p14:creationId xmlns:p14="http://schemas.microsoft.com/office/powerpoint/2010/main" val="23663534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5523CFB3-9E15-B449-8EAA-49BAAFBC1F0D}" type="slidenum">
              <a:rPr lang="en-US"/>
              <a:pPr>
                <a:defRPr/>
              </a:pPr>
              <a:t>‹#›</a:t>
            </a:fld>
            <a:endParaRPr lang="en-US"/>
          </a:p>
        </p:txBody>
      </p:sp>
    </p:spTree>
    <p:extLst>
      <p:ext uri="{BB962C8B-B14F-4D97-AF65-F5344CB8AC3E}">
        <p14:creationId xmlns:p14="http://schemas.microsoft.com/office/powerpoint/2010/main" val="37071279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BB1A31C2-A19C-9B41-88CA-300339F33588}" type="slidenum">
              <a:rPr lang="en-US"/>
              <a:pPr>
                <a:defRPr/>
              </a:pPr>
              <a:t>‹#›</a:t>
            </a:fld>
            <a:endParaRPr lang="en-US"/>
          </a:p>
        </p:txBody>
      </p:sp>
    </p:spTree>
    <p:extLst>
      <p:ext uri="{BB962C8B-B14F-4D97-AF65-F5344CB8AC3E}">
        <p14:creationId xmlns:p14="http://schemas.microsoft.com/office/powerpoint/2010/main" val="467597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B0C776DB-82E7-2641-85B8-AEE8A6418873}" type="slidenum">
              <a:rPr lang="en-US"/>
              <a:pPr>
                <a:defRPr/>
              </a:pPr>
              <a:t>‹#›</a:t>
            </a:fld>
            <a:endParaRPr lang="en-US"/>
          </a:p>
        </p:txBody>
      </p:sp>
    </p:spTree>
    <p:extLst>
      <p:ext uri="{BB962C8B-B14F-4D97-AF65-F5344CB8AC3E}">
        <p14:creationId xmlns:p14="http://schemas.microsoft.com/office/powerpoint/2010/main" val="9170773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92384C30-BBC9-6F4A-BB23-92401F2CF4BA}" type="slidenum">
              <a:rPr lang="en-US"/>
              <a:pPr>
                <a:defRPr/>
              </a:pPr>
              <a:t>‹#›</a:t>
            </a:fld>
            <a:endParaRPr lang="en-US"/>
          </a:p>
        </p:txBody>
      </p:sp>
    </p:spTree>
    <p:extLst>
      <p:ext uri="{BB962C8B-B14F-4D97-AF65-F5344CB8AC3E}">
        <p14:creationId xmlns:p14="http://schemas.microsoft.com/office/powerpoint/2010/main" val="12167101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0EE42-1CE9-074A-B6CC-DE6654BC97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4411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2D753-D414-E54A-AF6F-0B7C719E2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8561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6AD90-8CAB-7149-A5D3-9B20436416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5721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DDD0EE-C850-A441-8F18-A5D46FA2F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3105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AB7A44-899F-1549-964B-F09A312AE1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731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D49BC822-5A83-034F-AB6B-C7BAD823E6D8}"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687565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21529C-4C5A-2441-92A2-F33B17496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3940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55ECD4-5847-E846-B725-F61EF652E4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042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BAC648-8BA3-CB44-88AC-38DB4425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7963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89D9F5-79B9-AA48-A1BF-E3F3C6BBF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9669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5CD17F-B3A6-7F48-93A8-35DDE5B9D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5608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7F15FD-179C-6B48-A6EA-097AFAD258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9878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6F6D41-FB1D-5644-95EA-B76A5A90A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0539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6F6D41-FB1D-5644-95EA-B76A5A90A49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647321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440532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F3C804F9-5587-3241-B9CA-428A4585A7BE}"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72296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0793948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41706554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225788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33951262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3454980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0135433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13943731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47400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30249709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067173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8BB4111-6F75-1845-8C31-69CF86C755E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638381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3465224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5631032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8967765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40466499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25953643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7885781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42223385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4080206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5266743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3868363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D4BDB1E6-6BE2-6F43-A266-1220811AD52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99627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4521478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10732825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4E34A10-286B-4F48-8BEE-039D62E1D1E5}" type="slidenum">
              <a:rPr lang="en-US"/>
              <a:pPr>
                <a:defRPr/>
              </a:pPr>
              <a:t>‹#›</a:t>
            </a:fld>
            <a:endParaRPr lang="en-US"/>
          </a:p>
        </p:txBody>
      </p:sp>
    </p:spTree>
    <p:extLst>
      <p:ext uri="{BB962C8B-B14F-4D97-AF65-F5344CB8AC3E}">
        <p14:creationId xmlns:p14="http://schemas.microsoft.com/office/powerpoint/2010/main" val="13316643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9DA3CA1-32C6-0A41-992B-F7AF4B566BB8}" type="slidenum">
              <a:rPr lang="en-US"/>
              <a:pPr>
                <a:defRPr/>
              </a:pPr>
              <a:t>‹#›</a:t>
            </a:fld>
            <a:endParaRPr lang="en-US"/>
          </a:p>
        </p:txBody>
      </p:sp>
    </p:spTree>
    <p:extLst>
      <p:ext uri="{BB962C8B-B14F-4D97-AF65-F5344CB8AC3E}">
        <p14:creationId xmlns:p14="http://schemas.microsoft.com/office/powerpoint/2010/main" val="35381362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9DE5B0-F63C-6B4A-9597-7227B7B3403F}" type="slidenum">
              <a:rPr lang="en-US"/>
              <a:pPr>
                <a:defRPr/>
              </a:pPr>
              <a:t>‹#›</a:t>
            </a:fld>
            <a:endParaRPr lang="en-US"/>
          </a:p>
        </p:txBody>
      </p:sp>
    </p:spTree>
    <p:extLst>
      <p:ext uri="{BB962C8B-B14F-4D97-AF65-F5344CB8AC3E}">
        <p14:creationId xmlns:p14="http://schemas.microsoft.com/office/powerpoint/2010/main" val="40151038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91F9A12-56EC-294A-9F89-6A4DCA0A0C86}" type="slidenum">
              <a:rPr lang="en-US"/>
              <a:pPr>
                <a:defRPr/>
              </a:pPr>
              <a:t>‹#›</a:t>
            </a:fld>
            <a:endParaRPr lang="en-US"/>
          </a:p>
        </p:txBody>
      </p:sp>
    </p:spTree>
    <p:extLst>
      <p:ext uri="{BB962C8B-B14F-4D97-AF65-F5344CB8AC3E}">
        <p14:creationId xmlns:p14="http://schemas.microsoft.com/office/powerpoint/2010/main" val="9381805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7ADE203-6516-0045-A6E0-8F595EB2760F}" type="slidenum">
              <a:rPr lang="en-US"/>
              <a:pPr>
                <a:defRPr/>
              </a:pPr>
              <a:t>‹#›</a:t>
            </a:fld>
            <a:endParaRPr lang="en-US"/>
          </a:p>
        </p:txBody>
      </p:sp>
    </p:spTree>
    <p:extLst>
      <p:ext uri="{BB962C8B-B14F-4D97-AF65-F5344CB8AC3E}">
        <p14:creationId xmlns:p14="http://schemas.microsoft.com/office/powerpoint/2010/main" val="170273585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6452957E-A898-8B43-9158-1D7A50EA10CB}" type="slidenum">
              <a:rPr lang="en-US"/>
              <a:pPr>
                <a:defRPr/>
              </a:pPr>
              <a:t>‹#›</a:t>
            </a:fld>
            <a:endParaRPr lang="en-US"/>
          </a:p>
        </p:txBody>
      </p:sp>
    </p:spTree>
    <p:extLst>
      <p:ext uri="{BB962C8B-B14F-4D97-AF65-F5344CB8AC3E}">
        <p14:creationId xmlns:p14="http://schemas.microsoft.com/office/powerpoint/2010/main" val="21906839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FB13930-7AC7-F849-BEC3-C5A79367A212}" type="slidenum">
              <a:rPr lang="en-US"/>
              <a:pPr>
                <a:defRPr/>
              </a:pPr>
              <a:t>‹#›</a:t>
            </a:fld>
            <a:endParaRPr lang="en-US"/>
          </a:p>
        </p:txBody>
      </p:sp>
    </p:spTree>
    <p:extLst>
      <p:ext uri="{BB962C8B-B14F-4D97-AF65-F5344CB8AC3E}">
        <p14:creationId xmlns:p14="http://schemas.microsoft.com/office/powerpoint/2010/main" val="13170002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1CFD316-4067-5441-AE68-7D1234EDE205}" type="slidenum">
              <a:rPr lang="en-US"/>
              <a:pPr>
                <a:defRPr/>
              </a:pPr>
              <a:t>‹#›</a:t>
            </a:fld>
            <a:endParaRPr lang="en-US"/>
          </a:p>
        </p:txBody>
      </p:sp>
    </p:spTree>
    <p:extLst>
      <p:ext uri="{BB962C8B-B14F-4D97-AF65-F5344CB8AC3E}">
        <p14:creationId xmlns:p14="http://schemas.microsoft.com/office/powerpoint/2010/main" val="1719333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D23AF32-A436-1643-8407-4701A5AF8BB1}"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457141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8F3630A-870A-0345-81A6-1AE07F053936}" type="slidenum">
              <a:rPr lang="en-US"/>
              <a:pPr>
                <a:defRPr/>
              </a:pPr>
              <a:t>‹#›</a:t>
            </a:fld>
            <a:endParaRPr lang="en-US"/>
          </a:p>
        </p:txBody>
      </p:sp>
    </p:spTree>
    <p:extLst>
      <p:ext uri="{BB962C8B-B14F-4D97-AF65-F5344CB8AC3E}">
        <p14:creationId xmlns:p14="http://schemas.microsoft.com/office/powerpoint/2010/main" val="31970359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F5C5578-19A0-8B44-AD87-A6C30F887FBC}" type="slidenum">
              <a:rPr lang="en-US"/>
              <a:pPr>
                <a:defRPr/>
              </a:pPr>
              <a:t>‹#›</a:t>
            </a:fld>
            <a:endParaRPr lang="en-US"/>
          </a:p>
        </p:txBody>
      </p:sp>
    </p:spTree>
    <p:extLst>
      <p:ext uri="{BB962C8B-B14F-4D97-AF65-F5344CB8AC3E}">
        <p14:creationId xmlns:p14="http://schemas.microsoft.com/office/powerpoint/2010/main" val="19925704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8A1F57-B497-C94B-89BE-382A31BC935F}" type="slidenum">
              <a:rPr lang="en-US"/>
              <a:pPr>
                <a:defRPr/>
              </a:pPr>
              <a:t>‹#›</a:t>
            </a:fld>
            <a:endParaRPr lang="en-US"/>
          </a:p>
        </p:txBody>
      </p:sp>
    </p:spTree>
    <p:extLst>
      <p:ext uri="{BB962C8B-B14F-4D97-AF65-F5344CB8AC3E}">
        <p14:creationId xmlns:p14="http://schemas.microsoft.com/office/powerpoint/2010/main" val="5510699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BFA76C6-1B74-2943-98B4-12FDFB274967}" type="slidenum">
              <a:rPr lang="en-US"/>
              <a:pPr>
                <a:defRPr/>
              </a:pPr>
              <a:t>‹#›</a:t>
            </a:fld>
            <a:endParaRPr lang="en-US"/>
          </a:p>
        </p:txBody>
      </p:sp>
    </p:spTree>
    <p:extLst>
      <p:ext uri="{BB962C8B-B14F-4D97-AF65-F5344CB8AC3E}">
        <p14:creationId xmlns:p14="http://schemas.microsoft.com/office/powerpoint/2010/main" val="6812938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57DBA5D1-1F7A-C94B-925D-8E847B2A32B4}" type="slidenum">
              <a:rPr lang="en-US"/>
              <a:pPr>
                <a:defRPr/>
              </a:pPr>
              <a:t>‹#›</a:t>
            </a:fld>
            <a:endParaRPr lang="en-US"/>
          </a:p>
        </p:txBody>
      </p:sp>
    </p:spTree>
    <p:extLst>
      <p:ext uri="{BB962C8B-B14F-4D97-AF65-F5344CB8AC3E}">
        <p14:creationId xmlns:p14="http://schemas.microsoft.com/office/powerpoint/2010/main" val="28217475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8341F243-7AC8-C14F-9585-AD6D2D7F65F0}" type="slidenum">
              <a:rPr lang="en-US"/>
              <a:pPr>
                <a:defRPr/>
              </a:pPr>
              <a:t>‹#›</a:t>
            </a:fld>
            <a:endParaRPr lang="en-US"/>
          </a:p>
        </p:txBody>
      </p:sp>
    </p:spTree>
    <p:extLst>
      <p:ext uri="{BB962C8B-B14F-4D97-AF65-F5344CB8AC3E}">
        <p14:creationId xmlns:p14="http://schemas.microsoft.com/office/powerpoint/2010/main" val="23669291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2BF5A5E-5292-AE4A-858E-C8C542F6992C}"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003343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ACC8D0-E72A-ED43-8D91-1E54A480A3FA}"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52617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1AEC88E-558F-7341-A2DC-541E40D7E27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92452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913EB00-B9A7-FB4A-9E3D-6D7ED5506745}"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7948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568B093F-0248-4343-B828-6897DC5D9BD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547433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9C2C2F8-AB5B-BE43-B967-601EC30172B1}"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01852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8857DF2-B2EE-D247-B541-415E298E763D}"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203109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8FF9531-7D9C-C04A-A5C5-2B68E700C3A4}"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203092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886359E-1833-014D-BEF3-71A9378BD32E}"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11897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437872D-5163-6949-BB9C-EF5F40404838}"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1157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594E0AA-4CDD-F148-9128-2DC819966E49}"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740494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AF957671-949D-0545-B93E-D4173258374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78692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C1E99C3-BEF4-5544-89E2-9F7C8ACD4900}"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45917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41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472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310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115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338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787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6646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05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742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439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61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146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10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931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1526065925"/>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8238053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2903307090"/>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70816393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98272051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2803703064"/>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74786130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311896623"/>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31649519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170967849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581619381"/>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8368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0496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1135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131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4935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1722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2230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787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15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7883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1517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grpSp>
      <p:sp>
        <p:nvSpPr>
          <p:cNvPr id="502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6"/>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5CD7C9F1-D1CE-9A44-80ED-3CD6A86AA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310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3877EE4E-452A-C746-BA48-D4C26DA0E7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2653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E257EDC1-83FF-474F-AB90-9200521619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4330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AAC6D5-7176-944F-8C72-C907599EE2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84955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9DBCEB9F-515F-D84A-831A-1CAFD64979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15191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4BE53081-5662-A241-846F-45CE53B38B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29013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0C0A7D3A-A992-6E47-AD19-9EB075ABD5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6658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9055B8B-B35B-B84C-92FF-054771F89B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411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4F84623-E268-D243-9F82-E2DB38B67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9522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04DFB9B4-FAF3-6F45-B01B-3B4A02BC03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6143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818DB88-CED9-6E4A-9835-DCBF35C011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17651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lIns="91430" tIns="45715" rIns="91430" bIns="45715"/>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vert="horz" lIns="91430" tIns="45715" rIns="91430" bIns="45715"/>
          <a:lstStyle>
            <a:lvl1pPr marL="0" indent="0" algn="ctr">
              <a:buNone/>
              <a:defRPr>
                <a:latin typeface="Arial"/>
                <a:cs typeface="Arial"/>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Tree>
    <p:extLst>
      <p:ext uri="{BB962C8B-B14F-4D97-AF65-F5344CB8AC3E}">
        <p14:creationId xmlns:p14="http://schemas.microsoft.com/office/powerpoint/2010/main" val="452105273"/>
      </p:ext>
    </p:extLst>
  </p:cSld>
  <p:clrMapOvr>
    <a:masterClrMapping/>
  </p:clrMapOvr>
  <p:transition>
    <p:wheel spokes="0"/>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lIns="91430" tIns="45715" rIns="91430" bIns="4571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063048"/>
      </p:ext>
    </p:extLst>
  </p:cSld>
  <p:clrMapOvr>
    <a:masterClrMapping/>
  </p:clrMapOvr>
  <p:transition>
    <p:wheel spokes="0"/>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vert="horz" lIns="91430" tIns="45715" rIns="91430" bIns="45715"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430" tIns="45715" rIns="91430" bIns="45715"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Tree>
    <p:extLst>
      <p:ext uri="{BB962C8B-B14F-4D97-AF65-F5344CB8AC3E}">
        <p14:creationId xmlns:p14="http://schemas.microsoft.com/office/powerpoint/2010/main" val="3196247321"/>
      </p:ext>
    </p:extLst>
  </p:cSld>
  <p:clrMapOvr>
    <a:masterClrMapping/>
  </p:clrMapOvr>
  <p:transition>
    <p:wheel spokes="0"/>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544657"/>
      </p:ext>
    </p:extLst>
  </p:cSld>
  <p:clrMapOvr>
    <a:masterClrMapping/>
  </p:clrMapOvr>
  <p:transition>
    <p:wheel spokes="0"/>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a:prstGeom prst="rect">
            <a:avLst/>
          </a:prstGeom>
        </p:spPr>
        <p:txBody>
          <a:bodyPr vert="horz" lIns="91430" tIns="45715" rIns="91430" bIns="45715"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a:prstGeom prst="rect">
            <a:avLst/>
          </a:prstGeom>
        </p:spPr>
        <p:txBody>
          <a:bodyPr vert="horz" lIns="91430" tIns="45715" rIns="91430" bIns="45715"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787715"/>
      </p:ext>
    </p:extLst>
  </p:cSld>
  <p:clrMapOvr>
    <a:masterClrMapping/>
  </p:clrMapOvr>
  <p:transition>
    <p:wheel spokes="0"/>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p>
            <a:r>
              <a:rPr lang="en-US"/>
              <a:t>Click to edit Master title style</a:t>
            </a:r>
          </a:p>
        </p:txBody>
      </p:sp>
    </p:spTree>
    <p:extLst>
      <p:ext uri="{BB962C8B-B14F-4D97-AF65-F5344CB8AC3E}">
        <p14:creationId xmlns:p14="http://schemas.microsoft.com/office/powerpoint/2010/main" val="4108528608"/>
      </p:ext>
    </p:extLst>
  </p:cSld>
  <p:clrMapOvr>
    <a:masterClrMapping/>
  </p:clrMapOvr>
  <p:transition>
    <p:wheel spokes="0"/>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98046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lIns="91430" tIns="45715" rIns="91430" bIns="45715"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a:prstGeom prst="rect">
            <a:avLst/>
          </a:prstGeom>
        </p:spPr>
        <p:txBody>
          <a:bodyPr vert="horz"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lIns="91430" tIns="45715" rIns="91430" bIns="45715"/>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Tree>
    <p:extLst>
      <p:ext uri="{BB962C8B-B14F-4D97-AF65-F5344CB8AC3E}">
        <p14:creationId xmlns:p14="http://schemas.microsoft.com/office/powerpoint/2010/main" val="1114200509"/>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30" tIns="45715" rIns="91430" bIns="45715"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430" tIns="45715" rIns="91430" bIns="45715"/>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30" tIns="45715" rIns="91430" bIns="45715"/>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Tree>
    <p:extLst>
      <p:ext uri="{BB962C8B-B14F-4D97-AF65-F5344CB8AC3E}">
        <p14:creationId xmlns:p14="http://schemas.microsoft.com/office/powerpoint/2010/main" val="3268071994"/>
      </p:ext>
    </p:extLst>
  </p:cSld>
  <p:clrMapOvr>
    <a:masterClrMapping/>
  </p:clrMapOvr>
  <p:transition>
    <p:wheel spokes="0"/>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30" tIns="45715" rIns="91430" bIns="4571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8058"/>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a:prstGeom prst="rect">
            <a:avLst/>
          </a:prstGeom>
        </p:spPr>
        <p:txBody>
          <a:bodyPr vert="eaVert" lIns="91430" tIns="45715" rIns="91430" bIns="45715"/>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30" tIns="45715" rIns="91430" bIns="4571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762927"/>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lvl1pPr>
              <a:defRPr/>
            </a:lvl1pPr>
          </a:lstStyle>
          <a:p>
            <a:pPr>
              <a:defRPr/>
            </a:pPr>
            <a:fld id="{F86C67DB-7164-EC4A-BD11-411532DD8FB9}" type="datetimeFigureOut">
              <a:rPr lang="en-NZ"/>
              <a:pPr>
                <a:defRPr/>
              </a:pPr>
              <a:t>3/12/19</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E0F80AE8-0870-EA4B-B2E2-7D80993AB528}" type="slidenum">
              <a:rPr lang="en-NZ"/>
              <a:pPr>
                <a:defRPr/>
              </a:pPr>
              <a:t>‹#›</a:t>
            </a:fld>
            <a:endParaRPr lang="en-NZ"/>
          </a:p>
        </p:txBody>
      </p:sp>
    </p:spTree>
    <p:extLst>
      <p:ext uri="{BB962C8B-B14F-4D97-AF65-F5344CB8AC3E}">
        <p14:creationId xmlns:p14="http://schemas.microsoft.com/office/powerpoint/2010/main" val="11890046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CD6BE235-A9F9-6944-A3A8-B665AE4D6982}" type="datetimeFigureOut">
              <a:rPr lang="en-NZ"/>
              <a:pPr>
                <a:defRPr/>
              </a:pPr>
              <a:t>3/12/19</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C45FE498-6181-F54C-9ABA-7E08AD8F5906}" type="slidenum">
              <a:rPr lang="en-NZ"/>
              <a:pPr>
                <a:defRPr/>
              </a:pPr>
              <a:t>‹#›</a:t>
            </a:fld>
            <a:endParaRPr lang="en-NZ"/>
          </a:p>
        </p:txBody>
      </p:sp>
    </p:spTree>
    <p:extLst>
      <p:ext uri="{BB962C8B-B14F-4D97-AF65-F5344CB8AC3E}">
        <p14:creationId xmlns:p14="http://schemas.microsoft.com/office/powerpoint/2010/main" val="2608271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46CB63B-3D18-BD4C-BFC3-1A7452DA5755}" type="datetimeFigureOut">
              <a:rPr lang="en-NZ"/>
              <a:pPr>
                <a:defRPr/>
              </a:pPr>
              <a:t>3/12/19</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78E69F72-7402-214B-8F6B-55935DC62A74}" type="slidenum">
              <a:rPr lang="en-NZ"/>
              <a:pPr>
                <a:defRPr/>
              </a:pPr>
              <a:t>‹#›</a:t>
            </a:fld>
            <a:endParaRPr lang="en-NZ"/>
          </a:p>
        </p:txBody>
      </p:sp>
    </p:spTree>
    <p:extLst>
      <p:ext uri="{BB962C8B-B14F-4D97-AF65-F5344CB8AC3E}">
        <p14:creationId xmlns:p14="http://schemas.microsoft.com/office/powerpoint/2010/main" val="30218831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3"/>
          <p:cNvSpPr>
            <a:spLocks noGrp="1"/>
          </p:cNvSpPr>
          <p:nvPr>
            <p:ph type="dt" sz="half" idx="10"/>
          </p:nvPr>
        </p:nvSpPr>
        <p:spPr/>
        <p:txBody>
          <a:bodyPr/>
          <a:lstStyle>
            <a:lvl1pPr>
              <a:defRPr/>
            </a:lvl1pPr>
          </a:lstStyle>
          <a:p>
            <a:pPr>
              <a:defRPr/>
            </a:pPr>
            <a:fld id="{E5E2F6EB-D307-E74B-9995-902BEE528BF0}" type="datetimeFigureOut">
              <a:rPr lang="en-NZ"/>
              <a:pPr>
                <a:defRPr/>
              </a:pPr>
              <a:t>3/12/19</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2833CF83-235B-0E4E-8136-48C483035224}" type="slidenum">
              <a:rPr lang="en-NZ"/>
              <a:pPr>
                <a:defRPr/>
              </a:pPr>
              <a:t>‹#›</a:t>
            </a:fld>
            <a:endParaRPr lang="en-NZ"/>
          </a:p>
        </p:txBody>
      </p:sp>
    </p:spTree>
    <p:extLst>
      <p:ext uri="{BB962C8B-B14F-4D97-AF65-F5344CB8AC3E}">
        <p14:creationId xmlns:p14="http://schemas.microsoft.com/office/powerpoint/2010/main" val="31849111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3"/>
          <p:cNvSpPr>
            <a:spLocks noGrp="1"/>
          </p:cNvSpPr>
          <p:nvPr>
            <p:ph type="dt" sz="half" idx="10"/>
          </p:nvPr>
        </p:nvSpPr>
        <p:spPr/>
        <p:txBody>
          <a:bodyPr/>
          <a:lstStyle>
            <a:lvl1pPr>
              <a:defRPr/>
            </a:lvl1pPr>
          </a:lstStyle>
          <a:p>
            <a:pPr>
              <a:defRPr/>
            </a:pPr>
            <a:fld id="{EE3CB35A-DEC5-F14E-B30A-670F9396CAA3}" type="datetimeFigureOut">
              <a:rPr lang="en-NZ"/>
              <a:pPr>
                <a:defRPr/>
              </a:pPr>
              <a:t>3/12/19</a:t>
            </a:fld>
            <a:endParaRPr lang="en-NZ"/>
          </a:p>
        </p:txBody>
      </p:sp>
      <p:sp>
        <p:nvSpPr>
          <p:cNvPr id="8" name="Footer Placeholder 4"/>
          <p:cNvSpPr>
            <a:spLocks noGrp="1"/>
          </p:cNvSpPr>
          <p:nvPr>
            <p:ph type="ftr" sz="quarter" idx="11"/>
          </p:nvPr>
        </p:nvSpPr>
        <p:spPr/>
        <p:txBody>
          <a:bodyPr/>
          <a:lstStyle>
            <a:lvl1pPr>
              <a:defRPr/>
            </a:lvl1pPr>
          </a:lstStyle>
          <a:p>
            <a:pPr>
              <a:defRPr/>
            </a:pPr>
            <a:endParaRPr lang="en-NZ"/>
          </a:p>
        </p:txBody>
      </p:sp>
      <p:sp>
        <p:nvSpPr>
          <p:cNvPr id="9" name="Slide Number Placeholder 5"/>
          <p:cNvSpPr>
            <a:spLocks noGrp="1"/>
          </p:cNvSpPr>
          <p:nvPr>
            <p:ph type="sldNum" sz="quarter" idx="12"/>
          </p:nvPr>
        </p:nvSpPr>
        <p:spPr/>
        <p:txBody>
          <a:bodyPr/>
          <a:lstStyle>
            <a:lvl1pPr>
              <a:defRPr/>
            </a:lvl1pPr>
          </a:lstStyle>
          <a:p>
            <a:pPr>
              <a:defRPr/>
            </a:pPr>
            <a:fld id="{9B924ECF-B9D5-6547-B314-BCCF77D45825}" type="slidenum">
              <a:rPr lang="en-NZ"/>
              <a:pPr>
                <a:defRPr/>
              </a:pPr>
              <a:t>‹#›</a:t>
            </a:fld>
            <a:endParaRPr lang="en-NZ"/>
          </a:p>
        </p:txBody>
      </p:sp>
    </p:spTree>
    <p:extLst>
      <p:ext uri="{BB962C8B-B14F-4D97-AF65-F5344CB8AC3E}">
        <p14:creationId xmlns:p14="http://schemas.microsoft.com/office/powerpoint/2010/main" val="8894839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3"/>
          <p:cNvSpPr>
            <a:spLocks noGrp="1"/>
          </p:cNvSpPr>
          <p:nvPr>
            <p:ph type="dt" sz="half" idx="10"/>
          </p:nvPr>
        </p:nvSpPr>
        <p:spPr/>
        <p:txBody>
          <a:bodyPr/>
          <a:lstStyle>
            <a:lvl1pPr>
              <a:defRPr/>
            </a:lvl1pPr>
          </a:lstStyle>
          <a:p>
            <a:pPr>
              <a:defRPr/>
            </a:pPr>
            <a:fld id="{4E975A8F-1A51-9841-86E3-0A41E3EF5EEE}" type="datetimeFigureOut">
              <a:rPr lang="en-NZ"/>
              <a:pPr>
                <a:defRPr/>
              </a:pPr>
              <a:t>3/12/19</a:t>
            </a:fld>
            <a:endParaRPr lang="en-NZ"/>
          </a:p>
        </p:txBody>
      </p:sp>
      <p:sp>
        <p:nvSpPr>
          <p:cNvPr id="4" name="Footer Placeholder 4"/>
          <p:cNvSpPr>
            <a:spLocks noGrp="1"/>
          </p:cNvSpPr>
          <p:nvPr>
            <p:ph type="ftr" sz="quarter" idx="11"/>
          </p:nvPr>
        </p:nvSpPr>
        <p:spPr/>
        <p:txBody>
          <a:bodyPr/>
          <a:lstStyle>
            <a:lvl1pPr>
              <a:defRPr/>
            </a:lvl1pPr>
          </a:lstStyle>
          <a:p>
            <a:pPr>
              <a:defRPr/>
            </a:pPr>
            <a:endParaRPr lang="en-NZ"/>
          </a:p>
        </p:txBody>
      </p:sp>
      <p:sp>
        <p:nvSpPr>
          <p:cNvPr id="5" name="Slide Number Placeholder 5"/>
          <p:cNvSpPr>
            <a:spLocks noGrp="1"/>
          </p:cNvSpPr>
          <p:nvPr>
            <p:ph type="sldNum" sz="quarter" idx="12"/>
          </p:nvPr>
        </p:nvSpPr>
        <p:spPr/>
        <p:txBody>
          <a:bodyPr/>
          <a:lstStyle>
            <a:lvl1pPr>
              <a:defRPr/>
            </a:lvl1pPr>
          </a:lstStyle>
          <a:p>
            <a:pPr>
              <a:defRPr/>
            </a:pPr>
            <a:fld id="{193A4800-AA29-4443-86BE-6BD35D364C6F}" type="slidenum">
              <a:rPr lang="en-NZ"/>
              <a:pPr>
                <a:defRPr/>
              </a:pPr>
              <a:t>‹#›</a:t>
            </a:fld>
            <a:endParaRPr lang="en-NZ"/>
          </a:p>
        </p:txBody>
      </p:sp>
    </p:spTree>
    <p:extLst>
      <p:ext uri="{BB962C8B-B14F-4D97-AF65-F5344CB8AC3E}">
        <p14:creationId xmlns:p14="http://schemas.microsoft.com/office/powerpoint/2010/main" val="206949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8BA4E3-96F6-064C-B369-5757B25F72EA}" type="datetimeFigureOut">
              <a:rPr lang="en-NZ"/>
              <a:pPr>
                <a:defRPr/>
              </a:pPr>
              <a:t>3/12/19</a:t>
            </a:fld>
            <a:endParaRPr lang="en-NZ"/>
          </a:p>
        </p:txBody>
      </p:sp>
      <p:sp>
        <p:nvSpPr>
          <p:cNvPr id="3" name="Footer Placeholder 4"/>
          <p:cNvSpPr>
            <a:spLocks noGrp="1"/>
          </p:cNvSpPr>
          <p:nvPr>
            <p:ph type="ftr" sz="quarter" idx="11"/>
          </p:nvPr>
        </p:nvSpPr>
        <p:spPr/>
        <p:txBody>
          <a:bodyPr/>
          <a:lstStyle>
            <a:lvl1pPr>
              <a:defRPr/>
            </a:lvl1pPr>
          </a:lstStyle>
          <a:p>
            <a:pPr>
              <a:defRPr/>
            </a:pPr>
            <a:endParaRPr lang="en-NZ"/>
          </a:p>
        </p:txBody>
      </p:sp>
      <p:sp>
        <p:nvSpPr>
          <p:cNvPr id="4" name="Slide Number Placeholder 5"/>
          <p:cNvSpPr>
            <a:spLocks noGrp="1"/>
          </p:cNvSpPr>
          <p:nvPr>
            <p:ph type="sldNum" sz="quarter" idx="12"/>
          </p:nvPr>
        </p:nvSpPr>
        <p:spPr/>
        <p:txBody>
          <a:bodyPr/>
          <a:lstStyle>
            <a:lvl1pPr>
              <a:defRPr/>
            </a:lvl1pPr>
          </a:lstStyle>
          <a:p>
            <a:pPr>
              <a:defRPr/>
            </a:pPr>
            <a:fld id="{405025BA-0232-504A-9077-58F757B60B10}" type="slidenum">
              <a:rPr lang="en-NZ"/>
              <a:pPr>
                <a:defRPr/>
              </a:pPr>
              <a:t>‹#›</a:t>
            </a:fld>
            <a:endParaRPr lang="en-NZ"/>
          </a:p>
        </p:txBody>
      </p:sp>
    </p:spTree>
    <p:extLst>
      <p:ext uri="{BB962C8B-B14F-4D97-AF65-F5344CB8AC3E}">
        <p14:creationId xmlns:p14="http://schemas.microsoft.com/office/powerpoint/2010/main" val="7903330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9591AE-4187-EB40-B4DE-BDAB3A5E723C}" type="datetimeFigureOut">
              <a:rPr lang="en-NZ"/>
              <a:pPr>
                <a:defRPr/>
              </a:pPr>
              <a:t>3/12/19</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24D484C5-C6C6-8141-802A-DAA879C2BAC4}" type="slidenum">
              <a:rPr lang="en-NZ"/>
              <a:pPr>
                <a:defRPr/>
              </a:pPr>
              <a:t>‹#›</a:t>
            </a:fld>
            <a:endParaRPr lang="en-NZ"/>
          </a:p>
        </p:txBody>
      </p:sp>
    </p:spTree>
    <p:extLst>
      <p:ext uri="{BB962C8B-B14F-4D97-AF65-F5344CB8AC3E}">
        <p14:creationId xmlns:p14="http://schemas.microsoft.com/office/powerpoint/2010/main" val="3773631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N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A4CB7C-23B0-E744-9E58-76C8BB0774B7}" type="datetimeFigureOut">
              <a:rPr lang="en-NZ"/>
              <a:pPr>
                <a:defRPr/>
              </a:pPr>
              <a:t>3/12/19</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E9AE0839-A70B-3846-9664-31BF5BA07457}" type="slidenum">
              <a:rPr lang="en-NZ"/>
              <a:pPr>
                <a:defRPr/>
              </a:pPr>
              <a:t>‹#›</a:t>
            </a:fld>
            <a:endParaRPr lang="en-NZ"/>
          </a:p>
        </p:txBody>
      </p:sp>
    </p:spTree>
    <p:extLst>
      <p:ext uri="{BB962C8B-B14F-4D97-AF65-F5344CB8AC3E}">
        <p14:creationId xmlns:p14="http://schemas.microsoft.com/office/powerpoint/2010/main" val="2163615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8A8FC965-D297-3846-8FF1-A151232B2DFE}" type="datetimeFigureOut">
              <a:rPr lang="en-NZ"/>
              <a:pPr>
                <a:defRPr/>
              </a:pPr>
              <a:t>3/12/19</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10F6C578-2502-A440-BF63-B85345CD1D47}" type="slidenum">
              <a:rPr lang="en-NZ"/>
              <a:pPr>
                <a:defRPr/>
              </a:pPr>
              <a:t>‹#›</a:t>
            </a:fld>
            <a:endParaRPr lang="en-NZ"/>
          </a:p>
        </p:txBody>
      </p:sp>
    </p:spTree>
    <p:extLst>
      <p:ext uri="{BB962C8B-B14F-4D97-AF65-F5344CB8AC3E}">
        <p14:creationId xmlns:p14="http://schemas.microsoft.com/office/powerpoint/2010/main" val="8952919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E97EEC4D-EC77-CC45-A42F-C8F72B490C5B}" type="datetimeFigureOut">
              <a:rPr lang="en-NZ"/>
              <a:pPr>
                <a:defRPr/>
              </a:pPr>
              <a:t>3/12/19</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DE0FF37E-0B44-1A4E-9499-6B527A31FA29}" type="slidenum">
              <a:rPr lang="en-NZ"/>
              <a:pPr>
                <a:defRPr/>
              </a:pPr>
              <a:t>‹#›</a:t>
            </a:fld>
            <a:endParaRPr lang="en-NZ"/>
          </a:p>
        </p:txBody>
      </p:sp>
    </p:spTree>
    <p:extLst>
      <p:ext uri="{BB962C8B-B14F-4D97-AF65-F5344CB8AC3E}">
        <p14:creationId xmlns:p14="http://schemas.microsoft.com/office/powerpoint/2010/main" val="35087858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449D2757-A388-134C-ABB8-3FA8D20C0DA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646923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70D7A625-100E-F742-B19B-C9EF560EB35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69665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C4643B8C-4936-424E-851D-B0FB2B86E17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057768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3E2ABE77-F38B-8842-9018-C73590FCE42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88946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AA449A65-047E-6642-896A-1AEE537B237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510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3.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0.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4.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6.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22.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1026"/>
          <p:cNvGrpSpPr>
            <a:grpSpLocks/>
          </p:cNvGrpSpPr>
          <p:nvPr/>
        </p:nvGrpSpPr>
        <p:grpSpPr bwMode="auto">
          <a:xfrm>
            <a:off x="0" y="0"/>
            <a:ext cx="9144000" cy="6858000"/>
            <a:chOff x="0" y="0"/>
            <a:chExt cx="5760" cy="4320"/>
          </a:xfrm>
        </p:grpSpPr>
        <p:grpSp>
          <p:nvGrpSpPr>
            <p:cNvPr id="28680" name="Group 1027"/>
            <p:cNvGrpSpPr>
              <a:grpSpLocks/>
            </p:cNvGrpSpPr>
            <p:nvPr/>
          </p:nvGrpSpPr>
          <p:grpSpPr bwMode="auto">
            <a:xfrm>
              <a:off x="0" y="0"/>
              <a:ext cx="5760" cy="4320"/>
              <a:chOff x="0" y="0"/>
              <a:chExt cx="5760" cy="4320"/>
            </a:xfrm>
          </p:grpSpPr>
          <p:grpSp>
            <p:nvGrpSpPr>
              <p:cNvPr id="28687" name="Group 1028"/>
              <p:cNvGrpSpPr>
                <a:grpSpLocks/>
              </p:cNvGrpSpPr>
              <p:nvPr/>
            </p:nvGrpSpPr>
            <p:grpSpPr bwMode="auto">
              <a:xfrm>
                <a:off x="0" y="192"/>
                <a:ext cx="5760" cy="4032"/>
                <a:chOff x="0" y="192"/>
                <a:chExt cx="5760" cy="4032"/>
              </a:xfrm>
            </p:grpSpPr>
            <p:sp>
              <p:nvSpPr>
                <p:cNvPr id="28718" name="Line 1029"/>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9" name="Line 1030"/>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0" name="Line 1031"/>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1" name="Line 1032"/>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2" name="Line 1033"/>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3" name="Line 1034"/>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4" name="Line 1035"/>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5" name="Line 1036"/>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6" name="Line 1037"/>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7" name="Line 1038"/>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8" name="Line 1039"/>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9" name="Line 1040"/>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0" name="Line 1041"/>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1" name="Line 1042"/>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2" name="Line 1043"/>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3" name="Line 1044"/>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4" name="Line 1045"/>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5" name="Line 1046"/>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6" name="Line 1047"/>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7" name="Line 1048"/>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8" name="Line 1049"/>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9" name="Line 1050"/>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nvGrpSpPr>
              <p:cNvPr id="28688" name="Group 1051"/>
              <p:cNvGrpSpPr>
                <a:grpSpLocks/>
              </p:cNvGrpSpPr>
              <p:nvPr/>
            </p:nvGrpSpPr>
            <p:grpSpPr bwMode="auto">
              <a:xfrm>
                <a:off x="192" y="0"/>
                <a:ext cx="5376" cy="4320"/>
                <a:chOff x="192" y="0"/>
                <a:chExt cx="5376" cy="4320"/>
              </a:xfrm>
            </p:grpSpPr>
            <p:sp>
              <p:nvSpPr>
                <p:cNvPr id="28689" name="Line 1052"/>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0" name="Line 1053"/>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1" name="Line 1054"/>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2" name="Line 1055"/>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3" name="Line 1056"/>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4" name="Line 1057"/>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5" name="Line 1058"/>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6" name="Line 1059"/>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7" name="Line 1060"/>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8" name="Line 1061"/>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9" name="Line 1062"/>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0" name="Line 1063"/>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1" name="Line 1064"/>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2" name="Line 1065"/>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3" name="Line 1066"/>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4" name="Line 1067"/>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5" name="Line 1068"/>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6" name="Line 1069"/>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7" name="Line 1070"/>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8" name="Line 1071"/>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9" name="Line 1072"/>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0" name="Line 1073"/>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1" name="Line 1074"/>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2" name="Line 1075"/>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3" name="Line 1076"/>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4" name="Line 1077"/>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5" name="Line 1078"/>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6" name="Line 1079"/>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7" name="Line 1080"/>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sp>
          <p:nvSpPr>
            <p:cNvPr id="28681" name="Rectangle 1081"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82" name="Line 1082"/>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nvGrpSpPr>
            <p:cNvPr id="28683" name="Group 1083"/>
            <p:cNvGrpSpPr>
              <a:grpSpLocks/>
            </p:cNvGrpSpPr>
            <p:nvPr/>
          </p:nvGrpSpPr>
          <p:grpSpPr bwMode="auto">
            <a:xfrm>
              <a:off x="261" y="892"/>
              <a:ext cx="1124" cy="1464"/>
              <a:chOff x="96" y="916"/>
              <a:chExt cx="2208" cy="2876"/>
            </a:xfrm>
          </p:grpSpPr>
          <p:sp>
            <p:nvSpPr>
              <p:cNvPr id="28684" name="Line 1084"/>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85" name="Line 1085"/>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86" name="Arc 1086"/>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sp>
        <p:nvSpPr>
          <p:cNvPr id="28675" name="Rectangle 1087"/>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AU"/>
              <a:t>Click to edit Master title style</a:t>
            </a:r>
          </a:p>
        </p:txBody>
      </p:sp>
      <p:sp>
        <p:nvSpPr>
          <p:cNvPr id="28676" name="Rectangle 1088"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79617" name="Rectangle 108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AU">
              <a:solidFill>
                <a:srgbClr val="40458C"/>
              </a:solidFill>
              <a:latin typeface="Tahoma"/>
            </a:endParaRPr>
          </a:p>
        </p:txBody>
      </p:sp>
      <p:sp>
        <p:nvSpPr>
          <p:cNvPr id="279618" name="Rectangle 109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AU">
              <a:solidFill>
                <a:srgbClr val="40458C"/>
              </a:solidFill>
              <a:latin typeface="Tahoma"/>
            </a:endParaRPr>
          </a:p>
        </p:txBody>
      </p:sp>
      <p:sp>
        <p:nvSpPr>
          <p:cNvPr id="279619" name="Rectangle 109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400">
                <a:latin typeface="Tahoma" charset="0"/>
              </a:defRPr>
            </a:lvl1pPr>
          </a:lstStyle>
          <a:p>
            <a:pPr defTabSz="914400" fontAlgn="base">
              <a:spcBef>
                <a:spcPct val="0"/>
              </a:spcBef>
              <a:spcAft>
                <a:spcPct val="0"/>
              </a:spcAft>
              <a:defRPr/>
            </a:pPr>
            <a:fld id="{090062EC-C281-8742-B76B-E29334BBA602}" type="slidenum">
              <a:rPr lang="en-AU">
                <a:solidFill>
                  <a:srgbClr val="40458C"/>
                </a:solidFill>
                <a:ea typeface="ＭＳ Ｐゴシック" charset="0"/>
                <a:cs typeface="ＭＳ Ｐゴシック" charset="0"/>
              </a:rPr>
              <a:pPr defTabSz="914400" fontAlgn="base">
                <a:spcBef>
                  <a:spcPct val="0"/>
                </a:spcBef>
                <a:spcAft>
                  <a:spcPct val="0"/>
                </a:spcAft>
                <a:defRPr/>
              </a:pPr>
              <a:t>‹#›</a:t>
            </a:fld>
            <a:endParaRPr lang="en-AU">
              <a:solidFill>
                <a:srgbClr val="40458C"/>
              </a:solidFill>
              <a:ea typeface="ＭＳ Ｐゴシック" charset="0"/>
              <a:cs typeface="ＭＳ Ｐゴシック" charset="0"/>
            </a:endParaRPr>
          </a:p>
        </p:txBody>
      </p:sp>
    </p:spTree>
    <p:extLst>
      <p:ext uri="{BB962C8B-B14F-4D97-AF65-F5344CB8AC3E}">
        <p14:creationId xmlns:p14="http://schemas.microsoft.com/office/powerpoint/2010/main" val="136685805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5pPr>
      <a:lvl6pPr marL="457153" algn="l" rtl="0" fontAlgn="base">
        <a:spcBef>
          <a:spcPct val="0"/>
        </a:spcBef>
        <a:spcAft>
          <a:spcPct val="0"/>
        </a:spcAft>
        <a:defRPr sz="4400">
          <a:solidFill>
            <a:schemeClr val="tx2"/>
          </a:solidFill>
          <a:latin typeface="Tahoma" pitchFamily="-111" charset="-52"/>
        </a:defRPr>
      </a:lvl6pPr>
      <a:lvl7pPr marL="914305" algn="l" rtl="0" fontAlgn="base">
        <a:spcBef>
          <a:spcPct val="0"/>
        </a:spcBef>
        <a:spcAft>
          <a:spcPct val="0"/>
        </a:spcAft>
        <a:defRPr sz="4400">
          <a:solidFill>
            <a:schemeClr val="tx2"/>
          </a:solidFill>
          <a:latin typeface="Tahoma" pitchFamily="-111" charset="-52"/>
        </a:defRPr>
      </a:lvl7pPr>
      <a:lvl8pPr marL="1371458" algn="l" rtl="0" fontAlgn="base">
        <a:spcBef>
          <a:spcPct val="0"/>
        </a:spcBef>
        <a:spcAft>
          <a:spcPct val="0"/>
        </a:spcAft>
        <a:defRPr sz="4400">
          <a:solidFill>
            <a:schemeClr val="tx2"/>
          </a:solidFill>
          <a:latin typeface="Tahoma" pitchFamily="-111" charset="-52"/>
        </a:defRPr>
      </a:lvl8pPr>
      <a:lvl9pPr marL="1828610" algn="l" rtl="0" fontAlgn="base">
        <a:spcBef>
          <a:spcPct val="0"/>
        </a:spcBef>
        <a:spcAft>
          <a:spcPct val="0"/>
        </a:spcAft>
        <a:defRPr sz="4400">
          <a:solidFill>
            <a:schemeClr val="tx2"/>
          </a:solidFill>
          <a:latin typeface="Tahoma" pitchFamily="-111" charset="-52"/>
        </a:defRPr>
      </a:lvl9pPr>
    </p:titleStyle>
    <p:bodyStyle>
      <a:lvl1pPr marL="341313" indent="-341313"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6pPr>
      <a:lvl7pPr marL="2971492"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7pPr>
      <a:lvl8pPr marL="3428645"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8pPr>
      <a:lvl9pPr marL="3885797"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 name="Rectangle 9"/>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Arial"/>
            </a:endParaRPr>
          </a:p>
        </p:txBody>
      </p:sp>
      <p:sp>
        <p:nvSpPr>
          <p:cNvPr id="11" name="Rectangle 10"/>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Arial"/>
            </a:endParaRPr>
          </a:p>
        </p:txBody>
      </p:sp>
      <p:sp>
        <p:nvSpPr>
          <p:cNvPr id="1028"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fontAlgn="auto">
              <a:spcBef>
                <a:spcPts val="0"/>
              </a:spcBef>
              <a:spcAft>
                <a:spcPts val="0"/>
              </a:spcAft>
              <a:defRPr sz="1200">
                <a:solidFill>
                  <a:schemeClr val="tx1">
                    <a:alpha val="50000"/>
                  </a:schemeClr>
                </a:solidFill>
                <a:latin typeface="+mn-lt"/>
                <a:cs typeface="+mn-cs"/>
              </a:defRPr>
            </a:lvl1pPr>
          </a:lstStyle>
          <a:p>
            <a:pPr defTabSz="914400">
              <a:defRPr/>
            </a:pPr>
            <a:fld id="{EC7B8087-B748-4970-9A5F-91C0A782F11B}" type="datetimeFigureOut">
              <a:rPr lang="en-US">
                <a:solidFill>
                  <a:prstClr val="white">
                    <a:alpha val="50000"/>
                  </a:prstClr>
                </a:solidFill>
                <a:latin typeface="Arial"/>
                <a:ea typeface="ＭＳ Ｐゴシック" charset="0"/>
              </a:rPr>
              <a:pPr defTabSz="914400">
                <a:defRPr/>
              </a:pPr>
              <a:t>12/3/19</a:t>
            </a:fld>
            <a:endParaRPr lang="en-US">
              <a:solidFill>
                <a:prstClr val="white">
                  <a:alpha val="50000"/>
                </a:prstClr>
              </a:solidFill>
              <a:latin typeface="Arial"/>
              <a:ea typeface="ＭＳ Ｐゴシック" charset="0"/>
            </a:endParaRPr>
          </a:p>
        </p:txBody>
      </p:sp>
      <p:sp>
        <p:nvSpPr>
          <p:cNvPr id="6" name="Slide Number Placeholder 5"/>
          <p:cNvSpPr>
            <a:spLocks noGrp="1"/>
          </p:cNvSpPr>
          <p:nvPr>
            <p:ph type="sldNum" sz="quarter" idx="4"/>
          </p:nvPr>
        </p:nvSpPr>
        <p:spPr>
          <a:xfrm>
            <a:off x="7315200" y="549275"/>
            <a:ext cx="939800" cy="3016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pPr defTabSz="914400" fontAlgn="base">
              <a:spcBef>
                <a:spcPct val="0"/>
              </a:spcBef>
              <a:spcAft>
                <a:spcPct val="0"/>
              </a:spcAft>
            </a:pPr>
            <a:fld id="{C443CE3E-47D4-4ABF-BD48-04BDF9B0A0FE}" type="slidenum">
              <a:rPr lang="en-US" altLang="en-US">
                <a:solidFill>
                  <a:prstClr val="white"/>
                </a:solidFill>
                <a:latin typeface="Arial" panose="020B0604020202020204" pitchFamily="34" charset="0"/>
                <a:ea typeface="ＭＳ Ｐゴシック" charset="0"/>
                <a:cs typeface="Arial" panose="020B0604020202020204" pitchFamily="34" charset="0"/>
              </a:rPr>
              <a:pPr defTabSz="914400" fontAlgn="base">
                <a:spcBef>
                  <a:spcPct val="0"/>
                </a:spcBef>
                <a:spcAft>
                  <a:spcPct val="0"/>
                </a:spcAft>
              </a:pPr>
              <a:t>‹#›</a:t>
            </a:fld>
            <a:endParaRPr lang="en-US" altLang="en-US">
              <a:solidFill>
                <a:prstClr val="white"/>
              </a:solidFill>
              <a:latin typeface="Arial" panose="020B0604020202020204" pitchFamily="34" charset="0"/>
              <a:ea typeface="ＭＳ Ｐゴシック" charset="0"/>
              <a:cs typeface="Arial" panose="020B0604020202020204" pitchFamily="34" charset="0"/>
            </a:endParaRPr>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cs typeface="+mn-cs"/>
              </a:defRPr>
            </a:lvl1pPr>
          </a:lstStyle>
          <a:p>
            <a:pPr defTabSz="914400">
              <a:defRPr/>
            </a:pPr>
            <a:endParaRPr lang="en-US">
              <a:solidFill>
                <a:prstClr val="white"/>
              </a:solidFill>
              <a:latin typeface="Arial"/>
              <a:ea typeface="ＭＳ Ｐゴシック" charset="0"/>
            </a:endParaRPr>
          </a:p>
        </p:txBody>
      </p:sp>
    </p:spTree>
    <p:extLst>
      <p:ext uri="{BB962C8B-B14F-4D97-AF65-F5344CB8AC3E}">
        <p14:creationId xmlns:p14="http://schemas.microsoft.com/office/powerpoint/2010/main" val="653940193"/>
      </p:ext>
    </p:extLst>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anose="05000000000000000000"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1"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cs typeface="+mn-cs"/>
              </a:defRPr>
            </a:lvl1pPr>
          </a:lstStyle>
          <a:p>
            <a:pPr defTabSz="914400">
              <a:spcAft>
                <a:spcPct val="0"/>
              </a:spcAft>
              <a:defRPr/>
            </a:pPr>
            <a:endParaRPr lang="en-US">
              <a:ea typeface="ＭＳ Ｐゴシック" charset="0"/>
            </a:endParaRPr>
          </a:p>
        </p:txBody>
      </p:sp>
      <p:sp>
        <p:nvSpPr>
          <p:cNvPr id="283652"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cs typeface="+mn-cs"/>
              </a:defRPr>
            </a:lvl1pPr>
          </a:lstStyle>
          <a:p>
            <a:pPr defTabSz="914400">
              <a:spcAft>
                <a:spcPct val="0"/>
              </a:spcAft>
              <a:defRPr/>
            </a:pPr>
            <a:endParaRPr lang="en-US">
              <a:ea typeface="ＭＳ Ｐゴシック" charset="0"/>
            </a:endParaRPr>
          </a:p>
        </p:txBody>
      </p:sp>
      <p:sp>
        <p:nvSpPr>
          <p:cNvPr id="283653"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a:cs typeface="+mn-cs"/>
              </a:defRPr>
            </a:lvl1pPr>
          </a:lstStyle>
          <a:p>
            <a:pPr defTabSz="914400">
              <a:spcAft>
                <a:spcPct val="0"/>
              </a:spcAft>
              <a:defRPr/>
            </a:pPr>
            <a:fld id="{CF7E6E1D-3791-F54B-A756-B0A2A4A8DDA6}" type="slidenum">
              <a:rPr lang="en-US">
                <a:ea typeface="ＭＳ Ｐゴシック" charset="0"/>
              </a:rPr>
              <a:pPr defTabSz="914400">
                <a:spcAft>
                  <a:spcPct val="0"/>
                </a:spcAft>
                <a:defRPr/>
              </a:pPr>
              <a:t>‹#›</a:t>
            </a:fld>
            <a:endParaRPr lang="en-US">
              <a:ea typeface="ＭＳ Ｐゴシック" charset="0"/>
            </a:endParaRPr>
          </a:p>
        </p:txBody>
      </p:sp>
    </p:spTree>
    <p:extLst>
      <p:ext uri="{BB962C8B-B14F-4D97-AF65-F5344CB8AC3E}">
        <p14:creationId xmlns:p14="http://schemas.microsoft.com/office/powerpoint/2010/main" val="276746354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1422400"/>
            <a:ext cx="9147175" cy="5435600"/>
            <a:chOff x="0" y="896"/>
            <a:chExt cx="5762" cy="3424"/>
          </a:xfrm>
        </p:grpSpPr>
        <p:grpSp>
          <p:nvGrpSpPr>
            <p:cNvPr id="53256" name="Group 3"/>
            <p:cNvGrpSpPr>
              <a:grpSpLocks/>
            </p:cNvGrpSpPr>
            <p:nvPr userDrawn="1"/>
          </p:nvGrpSpPr>
          <p:grpSpPr bwMode="auto">
            <a:xfrm>
              <a:off x="20" y="896"/>
              <a:ext cx="5742" cy="3424"/>
              <a:chOff x="20" y="896"/>
              <a:chExt cx="5742" cy="3424"/>
            </a:xfrm>
          </p:grpSpPr>
          <p:sp>
            <p:nvSpPr>
              <p:cNvPr id="5339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9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9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9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9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9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9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40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40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40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40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40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40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grpSp>
        <p:grpSp>
          <p:nvGrpSpPr>
            <p:cNvPr id="53257" name="Group 17"/>
            <p:cNvGrpSpPr>
              <a:grpSpLocks/>
            </p:cNvGrpSpPr>
            <p:nvPr userDrawn="1"/>
          </p:nvGrpSpPr>
          <p:grpSpPr bwMode="auto">
            <a:xfrm>
              <a:off x="0" y="2291"/>
              <a:ext cx="1385" cy="1702"/>
              <a:chOff x="0" y="2291"/>
              <a:chExt cx="1385" cy="1702"/>
            </a:xfrm>
          </p:grpSpPr>
          <p:sp>
            <p:nvSpPr>
              <p:cNvPr id="5325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5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6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7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8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29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0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1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2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3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4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5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6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7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8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5339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718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800">
                  <a:solidFill>
                    <a:srgbClr val="000000"/>
                  </a:solidFill>
                  <a:latin typeface="Comic Sans MS" pitchFamily="-111" charset="0"/>
                  <a:ea typeface="ＭＳ Ｐゴシック" charset="0"/>
                  <a:cs typeface="ＭＳ Ｐゴシック" charset="0"/>
                </a:endParaRPr>
              </a:p>
            </p:txBody>
          </p:sp>
          <p:sp>
            <p:nvSpPr>
              <p:cNvPr id="718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800">
                  <a:solidFill>
                    <a:srgbClr val="000000"/>
                  </a:solidFill>
                  <a:latin typeface="Comic Sans MS" pitchFamily="-111" charset="0"/>
                  <a:ea typeface="ＭＳ Ｐゴシック" charset="0"/>
                  <a:cs typeface="ＭＳ Ｐゴシック" charset="0"/>
                </a:endParaRPr>
              </a:p>
            </p:txBody>
          </p:sp>
        </p:grpSp>
      </p:grpSp>
      <p:sp>
        <p:nvSpPr>
          <p:cNvPr id="718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718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718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718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latin typeface="Arial" charset="0"/>
              </a:defRPr>
            </a:lvl1pPr>
          </a:lstStyle>
          <a:p>
            <a:pPr defTabSz="914400" fontAlgn="base">
              <a:spcBef>
                <a:spcPct val="0"/>
              </a:spcBef>
              <a:spcAft>
                <a:spcPct val="0"/>
              </a:spcAft>
              <a:defRPr/>
            </a:pPr>
            <a:fld id="{8786264A-0C0E-3446-AA96-FD6423444BA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718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708769"/>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ahoma" pitchFamily="-111" charset="-52"/>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ahoma" pitchFamily="-111" charset="-52"/>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ahoma" pitchFamily="-111" charset="-52"/>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ahoma" pitchFamily="-111" charset="-52"/>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effectLst>
            <a:outerShdw blurRad="38100" dist="38100" dir="2700000" algn="tl">
              <a:srgbClr val="DDDDDD"/>
            </a:outerShdw>
          </a:effectLst>
          <a:latin typeface="Tahoma" pitchFamily="-111" charset="-52"/>
        </a:defRPr>
      </a:lvl6pPr>
      <a:lvl7pPr marL="914305" algn="ctr" rtl="0" fontAlgn="base">
        <a:spcBef>
          <a:spcPct val="0"/>
        </a:spcBef>
        <a:spcAft>
          <a:spcPct val="0"/>
        </a:spcAft>
        <a:defRPr sz="4400">
          <a:solidFill>
            <a:schemeClr val="tx2"/>
          </a:solidFill>
          <a:effectLst>
            <a:outerShdw blurRad="38100" dist="38100" dir="2700000" algn="tl">
              <a:srgbClr val="DDDDDD"/>
            </a:outerShdw>
          </a:effectLst>
          <a:latin typeface="Tahoma" pitchFamily="-111" charset="-52"/>
        </a:defRPr>
      </a:lvl7pPr>
      <a:lvl8pPr marL="1371458" algn="ctr" rtl="0" fontAlgn="base">
        <a:spcBef>
          <a:spcPct val="0"/>
        </a:spcBef>
        <a:spcAft>
          <a:spcPct val="0"/>
        </a:spcAft>
        <a:defRPr sz="4400">
          <a:solidFill>
            <a:schemeClr val="tx2"/>
          </a:solidFill>
          <a:effectLst>
            <a:outerShdw blurRad="38100" dist="38100" dir="2700000" algn="tl">
              <a:srgbClr val="DDDDDD"/>
            </a:outerShdw>
          </a:effectLst>
          <a:latin typeface="Tahoma" pitchFamily="-111" charset="-52"/>
        </a:defRPr>
      </a:lvl8pPr>
      <a:lvl9pPr marL="1828610" algn="ctr" rtl="0" fontAlgn="base">
        <a:spcBef>
          <a:spcPct val="0"/>
        </a:spcBef>
        <a:spcAft>
          <a:spcPct val="0"/>
        </a:spcAft>
        <a:defRPr sz="4400">
          <a:solidFill>
            <a:schemeClr val="tx2"/>
          </a:solidFill>
          <a:effectLst>
            <a:outerShdw blurRad="38100" dist="38100" dir="2700000" algn="tl">
              <a:srgbClr val="DDDDDD"/>
            </a:outerShdw>
          </a:effectLst>
          <a:latin typeface="Tahoma" pitchFamily="-111" charset="-52"/>
        </a:defRPr>
      </a:lvl9pPr>
    </p:titleStyle>
    <p:bodyStyle>
      <a:lvl1pPr marL="341313" indent="-341313"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DDDDDD"/>
            </a:outerShdw>
          </a:effectLst>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DDDDDD"/>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DDDDDD"/>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DDDDDD"/>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DDDDDD"/>
            </a:outerShdw>
          </a:effectLst>
          <a:latin typeface="+mn-lt"/>
          <a:ea typeface="ＭＳ Ｐゴシック" charset="-128"/>
          <a:cs typeface="ＭＳ Ｐゴシック" charset="-128"/>
        </a:defRPr>
      </a:lvl5pPr>
      <a:lvl6pPr marL="2514340" indent="-228577"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DDDDDD"/>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DDDDDD"/>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DDDDDD"/>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DDDDDD"/>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5439125E-C2DC-8D4F-9CB6-E01E6575F06E}" type="datetimeFigureOut">
              <a:rPr lang="en-US">
                <a:ea typeface="ＭＳ Ｐゴシック" charset="0"/>
              </a:rPr>
              <a:pPr defTabSz="914400" fontAlgn="base">
                <a:spcBef>
                  <a:spcPct val="0"/>
                </a:spcBef>
                <a:spcAft>
                  <a:spcPct val="0"/>
                </a:spcAft>
                <a:defRPr/>
              </a:pPr>
              <a:t>12/3/19</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95B58D26-7E7C-C94D-B1FF-4519DD4392C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4375251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rtl="0" eaLnBrk="0" fontAlgn="base" hangingPunct="0">
        <a:spcBef>
          <a:spcPct val="0"/>
        </a:spcBef>
        <a:spcAft>
          <a:spcPct val="0"/>
        </a:spcAft>
        <a:defRPr sz="4400" b="1"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b="1">
          <a:solidFill>
            <a:srgbClr val="FFFFFF"/>
          </a:solidFill>
          <a:latin typeface="Arial" charset="0"/>
          <a:ea typeface="ＭＳ Ｐゴシック" charset="0"/>
        </a:defRPr>
      </a:lvl2pPr>
      <a:lvl3pPr algn="ctr" rtl="0" eaLnBrk="0" fontAlgn="base" hangingPunct="0">
        <a:spcBef>
          <a:spcPct val="0"/>
        </a:spcBef>
        <a:spcAft>
          <a:spcPct val="0"/>
        </a:spcAft>
        <a:defRPr sz="4400" b="1">
          <a:solidFill>
            <a:srgbClr val="FFFFFF"/>
          </a:solidFill>
          <a:latin typeface="Arial" charset="0"/>
          <a:ea typeface="ＭＳ Ｐゴシック" charset="0"/>
        </a:defRPr>
      </a:lvl3pPr>
      <a:lvl4pPr algn="ctr" rtl="0" eaLnBrk="0" fontAlgn="base" hangingPunct="0">
        <a:spcBef>
          <a:spcPct val="0"/>
        </a:spcBef>
        <a:spcAft>
          <a:spcPct val="0"/>
        </a:spcAft>
        <a:defRPr sz="4400" b="1">
          <a:solidFill>
            <a:srgbClr val="FFFFFF"/>
          </a:solidFill>
          <a:latin typeface="Arial" charset="0"/>
          <a:ea typeface="ＭＳ Ｐゴシック" charset="0"/>
        </a:defRPr>
      </a:lvl4pPr>
      <a:lvl5pPr algn="ctr" rtl="0" eaLnBrk="0" fontAlgn="base" hangingPunct="0">
        <a:spcBef>
          <a:spcPct val="0"/>
        </a:spcBef>
        <a:spcAft>
          <a:spcPct val="0"/>
        </a:spcAft>
        <a:defRPr sz="4400" b="1">
          <a:solidFill>
            <a:srgbClr val="FFFFFF"/>
          </a:solidFill>
          <a:latin typeface="Arial"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b="1"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b="1"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b="1"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b="1"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67E0CE3-612E-CB4E-B1B7-1793063E3BE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60676468"/>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US"/>
              <a:t>Click to edit Master title style</a:t>
            </a:r>
          </a:p>
        </p:txBody>
      </p:sp>
      <p:sp>
        <p:nvSpPr>
          <p:cNvPr id="169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ct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defTabSz="914305" eaLnBrk="0" hangingPunct="0">
              <a:spcBef>
                <a:spcPct val="50000"/>
              </a:spcBef>
              <a:defRPr sz="1400">
                <a:solidFill>
                  <a:srgbClr val="578963"/>
                </a:solidFill>
                <a:latin typeface="Times New Roman" charset="0"/>
                <a:cs typeface="Times New Roman" charset="0"/>
              </a:defRPr>
            </a:lvl1pPr>
          </a:lstStyle>
          <a:p>
            <a:pPr fontAlgn="base">
              <a:spcAft>
                <a:spcPct val="0"/>
              </a:spcAft>
              <a:defRPr/>
            </a:pPr>
            <a:fld id="{D1C6FC1C-0821-014B-8F76-960ED23D3AD7}" type="slidenum">
              <a:rPr lang="en-US">
                <a:ea typeface="ＭＳ Ｐゴシック" charset="0"/>
              </a:rPr>
              <a:pPr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526620287"/>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153" algn="l" rtl="0" eaLnBrk="0" fontAlgn="base" hangingPunct="0">
        <a:spcBef>
          <a:spcPct val="0"/>
        </a:spcBef>
        <a:spcAft>
          <a:spcPct val="0"/>
        </a:spcAft>
        <a:defRPr kumimoji="1" sz="4400">
          <a:solidFill>
            <a:schemeClr val="tx2"/>
          </a:solidFill>
          <a:latin typeface="Times New Roman" pitchFamily="-111" charset="0"/>
        </a:defRPr>
      </a:lvl6pPr>
      <a:lvl7pPr marL="914305" algn="l" rtl="0" eaLnBrk="0" fontAlgn="base" hangingPunct="0">
        <a:spcBef>
          <a:spcPct val="0"/>
        </a:spcBef>
        <a:spcAft>
          <a:spcPct val="0"/>
        </a:spcAft>
        <a:defRPr kumimoji="1" sz="4400">
          <a:solidFill>
            <a:schemeClr val="tx2"/>
          </a:solidFill>
          <a:latin typeface="Times New Roman" pitchFamily="-111" charset="0"/>
        </a:defRPr>
      </a:lvl7pPr>
      <a:lvl8pPr marL="1371458" algn="l" rtl="0" eaLnBrk="0" fontAlgn="base" hangingPunct="0">
        <a:spcBef>
          <a:spcPct val="0"/>
        </a:spcBef>
        <a:spcAft>
          <a:spcPct val="0"/>
        </a:spcAft>
        <a:defRPr kumimoji="1" sz="4400">
          <a:solidFill>
            <a:schemeClr val="tx2"/>
          </a:solidFill>
          <a:latin typeface="Times New Roman" pitchFamily="-111" charset="0"/>
        </a:defRPr>
      </a:lvl8pPr>
      <a:lvl9pPr marL="182861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1363" indent="-284163"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1413" indent="-227013"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598613" indent="-227013"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5813" indent="-227013"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340"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492"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8645"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5797"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4A8C057-4540-7946-A9A2-FA6E8049A1E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00494245"/>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D8E79355-EDC8-C943-9051-3BF817D2F7FD}"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9611395"/>
      </p:ext>
    </p:extLst>
  </p:cSld>
  <p:clrMap bg1="lt1" tx1="dk1" bg2="lt2" tx2="dk2" accent1="accent1" accent2="accent2" accent3="accent3" accent4="accent4" accent5="accent5" accent6="accent6" hlink="hlink" folHlink="folHlink"/>
  <p:sldLayoutIdLst>
    <p:sldLayoutId id="214748416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D8E79355-EDC8-C943-9051-3BF817D2F7FD}"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22402831"/>
      </p:ext>
    </p:extLst>
  </p:cSld>
  <p:clrMap bg1="lt1" tx1="dk1" bg2="lt2" tx2="dk2" accent1="accent1" accent2="accent2" accent3="accent3" accent4="accent4" accent5="accent5" accent6="accent6" hlink="hlink" folHlink="folHlink"/>
  <p:sldLayoutIdLst>
    <p:sldLayoutId id="2147484166" r:id="rId1"/>
    <p:sldLayoutId id="214748419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25955"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200">
                <a:latin typeface="Arial" charset="0"/>
              </a:defRPr>
            </a:lvl1pPr>
          </a:lstStyle>
          <a:p>
            <a:pPr defTabSz="914400" fontAlgn="base">
              <a:spcBef>
                <a:spcPct val="0"/>
              </a:spcBef>
              <a:spcAft>
                <a:spcPct val="0"/>
              </a:spcAft>
              <a:defRPr/>
            </a:pPr>
            <a:fld id="{35A79B29-6FD6-CB49-B88B-A7D18C9242F0}"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90116" name="Group 1028"/>
          <p:cNvGrpSpPr>
            <a:grpSpLocks/>
          </p:cNvGrpSpPr>
          <p:nvPr/>
        </p:nvGrpSpPr>
        <p:grpSpPr bwMode="auto">
          <a:xfrm>
            <a:off x="0" y="0"/>
            <a:ext cx="9140825" cy="6850063"/>
            <a:chOff x="0" y="0"/>
            <a:chExt cx="5758" cy="4315"/>
          </a:xfrm>
        </p:grpSpPr>
        <p:grpSp>
          <p:nvGrpSpPr>
            <p:cNvPr id="90120"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25966"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25967"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660127"/>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fontAlgn="base">
              <a:spcBef>
                <a:spcPct val="0"/>
              </a:spcBef>
              <a:spcAft>
                <a:spcPct val="0"/>
              </a:spcAft>
              <a:defRPr/>
            </a:pPr>
            <a:fld id="{F5056FE8-D165-9948-828B-BC6E174C315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08422153"/>
      </p:ext>
    </p:extLst>
  </p:cSld>
  <p:clrMap bg1="dk2" tx1="lt1" bg2="dk1" tx2="lt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07445FE6-8F5F-B445-9B38-75D61F828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34347598"/>
      </p:ext>
    </p:extLst>
  </p:cSld>
  <p:clrMap bg1="dk2" tx1="lt1" bg2="dk1"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C825CF6C-6CEF-AB43-BB31-F5EE6976FEB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88935021"/>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344613"/>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323804"/>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rgbClr val="FFFFFF"/>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rgbClr val="FFFFFF"/>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4D8504A-10BF-C547-990D-8F52100F714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655529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90698116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31845958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200">
                <a:latin typeface="Tahoma" charset="0"/>
              </a:defRPr>
            </a:lvl1pPr>
          </a:lstStyle>
          <a:p>
            <a:pPr defTabSz="914400" fontAlgn="base">
              <a:spcBef>
                <a:spcPct val="0"/>
              </a:spcBef>
              <a:spcAft>
                <a:spcPct val="0"/>
              </a:spcAft>
              <a:defRPr/>
            </a:pPr>
            <a:fld id="{DEA67008-060C-3748-985F-E4A6C7D3EB26}"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557865747"/>
      </p:ext>
    </p:extLst>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1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340" indent="-228577"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4386" name="Group 2"/>
          <p:cNvGrpSpPr>
            <a:grpSpLocks/>
          </p:cNvGrpSpPr>
          <p:nvPr/>
        </p:nvGrpSpPr>
        <p:grpSpPr bwMode="auto">
          <a:xfrm>
            <a:off x="0" y="0"/>
            <a:ext cx="9132888" cy="6845300"/>
            <a:chOff x="0" y="0"/>
            <a:chExt cx="5753" cy="4312"/>
          </a:xfrm>
        </p:grpSpPr>
        <p:sp>
          <p:nvSpPr>
            <p:cNvPr id="1443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44390" name="Group 4"/>
            <p:cNvGrpSpPr>
              <a:grpSpLocks/>
            </p:cNvGrpSpPr>
            <p:nvPr/>
          </p:nvGrpSpPr>
          <p:grpSpPr bwMode="auto">
            <a:xfrm>
              <a:off x="246" y="204"/>
              <a:ext cx="5271" cy="3889"/>
              <a:chOff x="246" y="204"/>
              <a:chExt cx="5271" cy="3889"/>
            </a:xfrm>
          </p:grpSpPr>
          <p:sp>
            <p:nvSpPr>
              <p:cNvPr id="6707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43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3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3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3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444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grpSp>
        <p:grpSp>
          <p:nvGrpSpPr>
            <p:cNvPr id="144391" name="Group 28"/>
            <p:cNvGrpSpPr>
              <a:grpSpLocks/>
            </p:cNvGrpSpPr>
            <p:nvPr/>
          </p:nvGrpSpPr>
          <p:grpSpPr bwMode="auto">
            <a:xfrm>
              <a:off x="0" y="0"/>
              <a:ext cx="1246" cy="1232"/>
              <a:chOff x="0" y="0"/>
              <a:chExt cx="1246" cy="1232"/>
            </a:xfrm>
          </p:grpSpPr>
          <p:sp>
            <p:nvSpPr>
              <p:cNvPr id="1443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443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443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41987" name="Text Box 32"/>
          <p:cNvSpPr txBox="1">
            <a:spLocks noChangeArrowheads="1"/>
          </p:cNvSpPr>
          <p:nvPr/>
        </p:nvSpPr>
        <p:spPr bwMode="auto">
          <a:xfrm>
            <a:off x="473075" y="6543675"/>
            <a:ext cx="928688" cy="231775"/>
          </a:xfrm>
          <a:prstGeom prst="rect">
            <a:avLst/>
          </a:prstGeom>
          <a:noFill/>
          <a:ln>
            <a:noFill/>
          </a:ln>
        </p:spPr>
        <p:txBody>
          <a:bodyPr wrap="none" lIns="91430" tIns="45715" rIns="91430" bIns="45715"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670753" name="Rectangle 33"/>
          <p:cNvSpPr>
            <a:spLocks noChangeArrowheads="1"/>
          </p:cNvSpPr>
          <p:nvPr/>
        </p:nvSpPr>
        <p:spPr bwMode="auto">
          <a:xfrm>
            <a:off x="7559675" y="6526213"/>
            <a:ext cx="730250" cy="246062"/>
          </a:xfrm>
          <a:prstGeom prst="rect">
            <a:avLst/>
          </a:prstGeom>
          <a:noFill/>
          <a:ln w="12700">
            <a:noFill/>
            <a:miter lim="800000"/>
            <a:headEnd/>
            <a:tailEnd/>
          </a:ln>
          <a:effectLst/>
        </p:spPr>
        <p:txBody>
          <a:bodyPr wrap="none" lIns="91430" tIns="45715" rIns="91430" bIns="45715"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4244860060"/>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153"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305"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458"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61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1313" indent="-341313"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1363" indent="-284163"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1413" indent="-227013"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598613" indent="-22701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5813" indent="-22701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340" indent="-228577"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492" indent="-228577"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8645" indent="-228577"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5797" indent="-228577"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6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endParaRPr lang="en-NZ"/>
          </a:p>
        </p:txBody>
      </p:sp>
      <p:sp>
        <p:nvSpPr>
          <p:cNvPr id="196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0" tIns="45715" rIns="91430" bIns="45715"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4B23F7FA-BB32-5F42-8AF3-F90B130B73CE}" type="datetimeFigureOut">
              <a:rPr lang="en-NZ">
                <a:ea typeface="ＭＳ Ｐゴシック" charset="0"/>
              </a:rPr>
              <a:pPr defTabSz="914400" fontAlgn="base">
                <a:spcBef>
                  <a:spcPct val="0"/>
                </a:spcBef>
                <a:spcAft>
                  <a:spcPct val="0"/>
                </a:spcAft>
                <a:defRPr/>
              </a:pPr>
              <a:t>3/12/19</a:t>
            </a:fld>
            <a:endParaRPr lang="en-NZ">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30" tIns="45715" rIns="91430" bIns="45715" numCol="1" anchor="ctr" anchorCtr="0" compatLnSpc="1">
            <a:prstTxWarp prst="textNoShape">
              <a:avLst/>
            </a:prstTxWarp>
          </a:bodyPr>
          <a:lstStyle>
            <a:lvl1pPr algn="ctr">
              <a:defRPr sz="1200">
                <a:solidFill>
                  <a:srgbClr val="898989"/>
                </a:solidFill>
                <a:latin typeface="Calibri" charset="0"/>
                <a:cs typeface="Arial" charset="0"/>
              </a:defRPr>
            </a:lvl1pPr>
          </a:lstStyle>
          <a:p>
            <a:pPr defTabSz="914400" fontAlgn="base">
              <a:spcBef>
                <a:spcPct val="0"/>
              </a:spcBef>
              <a:spcAft>
                <a:spcPct val="0"/>
              </a:spcAft>
              <a:defRPr/>
            </a:pPr>
            <a:endParaRPr lang="en-NZ">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0" tIns="45715" rIns="91430" bIns="45715"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2B9500EA-D4F8-1541-B529-177DAA584A48}" type="slidenum">
              <a:rPr lang="en-NZ">
                <a:ea typeface="ＭＳ Ｐゴシック" charset="0"/>
              </a:rPr>
              <a:pPr defTabSz="914400" fontAlgn="base">
                <a:spcBef>
                  <a:spcPct val="0"/>
                </a:spcBef>
                <a:spcAft>
                  <a:spcPct val="0"/>
                </a:spcAft>
                <a:defRPr/>
              </a:pPr>
              <a:t>‹#›</a:t>
            </a:fld>
            <a:endParaRPr lang="en-NZ">
              <a:ea typeface="ＭＳ Ｐゴシック" charset="0"/>
            </a:endParaRPr>
          </a:p>
        </p:txBody>
      </p:sp>
    </p:spTree>
    <p:extLst>
      <p:ext uri="{BB962C8B-B14F-4D97-AF65-F5344CB8AC3E}">
        <p14:creationId xmlns:p14="http://schemas.microsoft.com/office/powerpoint/2010/main" val="344797360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45411" name="Rectangle 3"/>
          <p:cNvSpPr>
            <a:spLocks noGrp="1" noChangeArrowheads="1"/>
          </p:cNvSpPr>
          <p:nvPr>
            <p:ph type="body" idx="1"/>
          </p:nvPr>
        </p:nvSpPr>
        <p:spPr bwMode="auto">
          <a:xfrm>
            <a:off x="0" y="1344613"/>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7812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5pPr>
      <a:lvl6pPr marL="457153"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305"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458"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61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Char char="•"/>
        <a:defRPr sz="3200">
          <a:solidFill>
            <a:srgbClr val="FFFFFF"/>
          </a:solidFill>
          <a:latin typeface="+mn-lt"/>
          <a:ea typeface="+mn-ea"/>
          <a:cs typeface="+mn-cs"/>
        </a:defRPr>
      </a:lvl1pPr>
      <a:lvl2pPr marL="741363" indent="-284163" algn="l" rtl="0" eaLnBrk="0" fontAlgn="base" hangingPunct="0">
        <a:spcBef>
          <a:spcPct val="20000"/>
        </a:spcBef>
        <a:spcAft>
          <a:spcPct val="0"/>
        </a:spcAft>
        <a:buChar char="–"/>
        <a:defRPr sz="2800">
          <a:solidFill>
            <a:srgbClr val="FFFFFF"/>
          </a:solidFill>
          <a:latin typeface="+mn-lt"/>
          <a:ea typeface="+mn-ea"/>
        </a:defRPr>
      </a:lvl2pPr>
      <a:lvl3pPr marL="1141413" indent="-227013" algn="l" rtl="0" eaLnBrk="0" fontAlgn="base" hangingPunct="0">
        <a:spcBef>
          <a:spcPct val="20000"/>
        </a:spcBef>
        <a:spcAft>
          <a:spcPct val="0"/>
        </a:spcAft>
        <a:buChar char="•"/>
        <a:defRPr sz="2400">
          <a:solidFill>
            <a:srgbClr val="FFFFFF"/>
          </a:solidFill>
          <a:latin typeface="+mn-lt"/>
          <a:ea typeface="ＭＳ Ｐゴシック" charset="0"/>
          <a:cs typeface="Geneva" charset="0"/>
        </a:defRPr>
      </a:lvl3pPr>
      <a:lvl4pPr marL="1598613" indent="-227013" algn="l" rtl="0" eaLnBrk="0" fontAlgn="base" hangingPunct="0">
        <a:spcBef>
          <a:spcPct val="20000"/>
        </a:spcBef>
        <a:spcAft>
          <a:spcPct val="0"/>
        </a:spcAft>
        <a:buChar char="–"/>
        <a:defRPr sz="2000">
          <a:solidFill>
            <a:srgbClr val="FFFFFF"/>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rgbClr val="FFFFFF"/>
          </a:solidFill>
          <a:latin typeface="+mn-lt"/>
          <a:ea typeface="Geneva" charset="-128"/>
          <a:cs typeface="Geneva" charset="0"/>
        </a:defRPr>
      </a:lvl5pPr>
      <a:lvl6pPr marL="2514340" indent="-228577" algn="l" rtl="0" fontAlgn="base">
        <a:spcBef>
          <a:spcPct val="20000"/>
        </a:spcBef>
        <a:spcAft>
          <a:spcPct val="0"/>
        </a:spcAft>
        <a:buChar char="»"/>
        <a:defRPr sz="2000">
          <a:solidFill>
            <a:schemeClr val="tx1"/>
          </a:solidFill>
          <a:latin typeface="+mn-lt"/>
          <a:ea typeface="+mn-ea"/>
        </a:defRPr>
      </a:lvl6pPr>
      <a:lvl7pPr marL="2971492" indent="-228577" algn="l" rtl="0" fontAlgn="base">
        <a:spcBef>
          <a:spcPct val="20000"/>
        </a:spcBef>
        <a:spcAft>
          <a:spcPct val="0"/>
        </a:spcAft>
        <a:buChar char="»"/>
        <a:defRPr sz="2000">
          <a:solidFill>
            <a:schemeClr val="tx1"/>
          </a:solidFill>
          <a:latin typeface="+mn-lt"/>
          <a:ea typeface="+mn-ea"/>
        </a:defRPr>
      </a:lvl7pPr>
      <a:lvl8pPr marL="3428645" indent="-228577" algn="l" rtl="0" fontAlgn="base">
        <a:spcBef>
          <a:spcPct val="20000"/>
        </a:spcBef>
        <a:spcAft>
          <a:spcPct val="0"/>
        </a:spcAft>
        <a:buChar char="»"/>
        <a:defRPr sz="2000">
          <a:solidFill>
            <a:schemeClr val="tx1"/>
          </a:solidFill>
          <a:latin typeface="+mn-lt"/>
          <a:ea typeface="+mn-ea"/>
        </a:defRPr>
      </a:lvl8pPr>
      <a:lvl9pPr marL="3885797" indent="-22857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0.xml"/><Relationship Id="rId1" Type="http://schemas.openxmlformats.org/officeDocument/2006/relationships/slideLayout" Target="../slideLayouts/slideLayout179.xml"/><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themeOverride" Target="../theme/themeOverride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51.xml"/><Relationship Id="rId1" Type="http://schemas.openxmlformats.org/officeDocument/2006/relationships/themeOverride" Target="../theme/themeOverride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57.xml"/></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04.xml"/><Relationship Id="rId4" Type="http://schemas.openxmlformats.org/officeDocument/2006/relationships/image" Target="../media/image105.png"/></Relationships>
</file>

<file path=ppt/slides/_rels/slide11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21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7.xml"/><Relationship Id="rId1" Type="http://schemas.openxmlformats.org/officeDocument/2006/relationships/slideLayout" Target="../slideLayouts/slideLayout200.xml"/><Relationship Id="rId4" Type="http://schemas.openxmlformats.org/officeDocument/2006/relationships/image" Target="../media/image111.gif"/></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images.google.com.sg/imgres?imgurl=www.ordination.org/bible.jpg&amp;imgrefurl=http://www.ordination.org/audio.htm&amp;h=183&amp;w=182&amp;prev=/images?q=bible&amp;svnum=10&amp;hl=en&amp;lr=&amp;ie=UTF-8&amp;oe=UTF-8" TargetMode="External"/><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 Id="rId2" Type="http://schemas.openxmlformats.org/officeDocument/2006/relationships/image" Target="../media/image66.jpeg"/><Relationship Id="rId1" Type="http://schemas.openxmlformats.org/officeDocument/2006/relationships/slideLayout" Target="../slideLayouts/slideLayout27.xml"/><Relationship Id="rId4" Type="http://schemas.openxmlformats.org/officeDocument/2006/relationships/image" Target="../media/image67.jpeg"/></Relationships>
</file>

<file path=ppt/slides/_rels/slide1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1.bin"/><Relationship Id="rId1" Type="http://schemas.openxmlformats.org/officeDocument/2006/relationships/slideLayout" Target="../slideLayouts/slideLayout27.xml"/><Relationship Id="rId5" Type="http://schemas.openxmlformats.org/officeDocument/2006/relationships/image" Target="../media/image67.jpeg"/><Relationship Id="rId4"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file:////C/Documents%20and%20Settings/Paul%20Chua/Desktop/Mission%20Impossible%20-%20Theme%20Tune.mid"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tags" Target="../tags/tag2.xml"/><Relationship Id="rId16" Type="http://schemas.openxmlformats.org/officeDocument/2006/relationships/image" Target="../media/image34.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9.jpeg"/><Relationship Id="rId5" Type="http://schemas.openxmlformats.org/officeDocument/2006/relationships/tags" Target="../tags/tag5.xml"/><Relationship Id="rId15" Type="http://schemas.openxmlformats.org/officeDocument/2006/relationships/image" Target="../media/image33.jpeg"/><Relationship Id="rId10" Type="http://schemas.openxmlformats.org/officeDocument/2006/relationships/notesSlide" Target="../notesSlides/notesSlide22.xml"/><Relationship Id="rId4" Type="http://schemas.openxmlformats.org/officeDocument/2006/relationships/tags" Target="../tags/tag4.xml"/><Relationship Id="rId9" Type="http://schemas.openxmlformats.org/officeDocument/2006/relationships/slideLayout" Target="../slideLayouts/slideLayout79.xml"/><Relationship Id="rId1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9.xml"/><Relationship Id="rId1" Type="http://schemas.openxmlformats.org/officeDocument/2006/relationships/tags" Target="../tags/tag9.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7.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2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41.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41.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1.jpeg"/><Relationship Id="rId1" Type="http://schemas.openxmlformats.org/officeDocument/2006/relationships/slideLayout" Target="../slideLayouts/slideLayout3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com.sg/url?sa=i&amp;rct=j&amp;q=&amp;esrc=s&amp;frm=1&amp;source=images&amp;cd=&amp;cad=rja&amp;docid=6wQol8wQ3tLQUM&amp;tbnid=q7bOSsRxPoWeCM:&amp;ved=0CAUQjRw&amp;url=http://graceofourlord.com/category/old-testament/ot-book-06-joshua/page/2/&amp;ei=W6peUtTiNcH_rQftiYDYBw&amp;bvm=bv.54176721,d.bmk&amp;psig=AFQjCNFDe3YAbRLkp8oHanFCk07QY-F2kw&amp;ust=1382021954589918" TargetMode="Externa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m.sg/url?sa=i&amp;rct=j&amp;q=&amp;esrc=s&amp;frm=1&amp;source=images&amp;cd=&amp;cad=rja&amp;docid=OQQcv6IU92lxxM&amp;tbnid=LmvaYomxZmwa1M:&amp;ved=0CAUQjRw&amp;url=http://coronadocommonsense.typepad.com/.a/6a00e55417fcfd883401348980c52e970c-popup&amp;ei=wAxgUobiGI_MrQfzroG4Cg&amp;psig=AFQjCNFFPuF-jVsXE0SNQe8ZDZ1IwUkdHw&amp;ust=1382112636267798" TargetMode="External"/><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google.com.sg/url?sa=i&amp;rct=j&amp;q=&amp;esrc=s&amp;frm=1&amp;source=images&amp;cd=&amp;cad=rja&amp;docid=ySDmX04hA7Bj7M&amp;tbnid=AkJIEs-9Vu3SAM:&amp;ved=0CAUQjRw&amp;url=http://thecsr.org/resource-directory/the-liturgical-year-a-bibliography/&amp;ei=rLpeUtPuOI3GrAfo14GYCQ&amp;bvm=bv.54176721,d.bmk&amp;psig=AFQjCNHvHIZTiHlq2kGT5VMxrW48xMczww&amp;ust=1382025834933842" TargetMode="External"/><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 Id="rId2" Type="http://schemas.openxmlformats.org/officeDocument/2006/relationships/image" Target="../media/image66.jpeg"/><Relationship Id="rId1" Type="http://schemas.openxmlformats.org/officeDocument/2006/relationships/slideLayout" Target="../slideLayouts/slideLayout27.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 Id="rId2" Type="http://schemas.openxmlformats.org/officeDocument/2006/relationships/image" Target="../media/image66.jpeg"/><Relationship Id="rId1" Type="http://schemas.openxmlformats.org/officeDocument/2006/relationships/slideLayout" Target="../slideLayouts/slideLayout27.xml"/><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128.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38.xml"/><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39.xml"/><Relationship Id="rId5" Type="http://schemas.openxmlformats.org/officeDocument/2006/relationships/image" Target="../media/image66.jpeg"/><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85.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9.jpe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112.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37.xml"/><Relationship Id="rId5" Type="http://schemas.openxmlformats.org/officeDocument/2006/relationships/image" Target="../media/image85.jpeg"/><Relationship Id="rId4" Type="http://schemas.openxmlformats.org/officeDocument/2006/relationships/image" Target="../media/image6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2.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6.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97.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9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98.xml"/><Relationship Id="rId1" Type="http://schemas.openxmlformats.org/officeDocument/2006/relationships/themeOverride" Target="../theme/themeOverride2.xml"/><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16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16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3774"/>
            <a:ext cx="9144000" cy="6048000"/>
          </a:xfrm>
          <a:prstGeom prst="rect">
            <a:avLst/>
          </a:prstGeom>
        </p:spPr>
      </p:pic>
      <p:sp>
        <p:nvSpPr>
          <p:cNvPr id="8" name="Rectangle 2"/>
          <p:cNvSpPr txBox="1">
            <a:spLocks noChangeArrowheads="1"/>
          </p:cNvSpPr>
          <p:nvPr/>
        </p:nvSpPr>
        <p:spPr bwMode="auto">
          <a:xfrm>
            <a:off x="0" y="399772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a:solidFill>
                  <a:srgbClr val="FFFFFF"/>
                </a:solidFill>
                <a:effectLst>
                  <a:glow rad="127000">
                    <a:srgbClr val="000000"/>
                  </a:glow>
                </a:effectLst>
                <a:latin typeface="Arial" charset="0"/>
                <a:ea typeface="ＭＳ Ｐゴシック" charset="0"/>
                <a:cs typeface="ＭＳ Ｐゴシック" charset="0"/>
              </a:rPr>
              <a:t>Joshua</a:t>
            </a:r>
          </a:p>
        </p:txBody>
      </p:sp>
      <p:sp>
        <p:nvSpPr>
          <p:cNvPr id="900098" name="Rectangle 2"/>
          <p:cNvSpPr>
            <a:spLocks noGrp="1" noChangeArrowheads="1"/>
          </p:cNvSpPr>
          <p:nvPr>
            <p:ph type="ctrTitle"/>
          </p:nvPr>
        </p:nvSpPr>
        <p:spPr>
          <a:xfrm>
            <a:off x="-23813" y="25201"/>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Courageous</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900098" name="Rectangle 2"/>
          <p:cNvSpPr>
            <a:spLocks noGrp="1" noChangeArrowheads="1"/>
          </p:cNvSpPr>
          <p:nvPr>
            <p:ph type="ctrTitle"/>
          </p:nvPr>
        </p:nvSpPr>
        <p:spPr>
          <a:xfrm>
            <a:off x="1163215" y="2101416"/>
            <a:ext cx="9144000" cy="769349"/>
          </a:xfrm>
          <a:solidFill>
            <a:srgbClr val="000000"/>
          </a:solidFill>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Are you discouraged?</a:t>
            </a:r>
          </a:p>
        </p:txBody>
      </p:sp>
    </p:spTree>
    <p:extLst>
      <p:ext uri="{BB962C8B-B14F-4D97-AF65-F5344CB8AC3E}">
        <p14:creationId xmlns:p14="http://schemas.microsoft.com/office/powerpoint/2010/main" val="36845596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20</a:t>
            </a:r>
          </a:p>
        </p:txBody>
      </p:sp>
    </p:spTree>
    <p:extLst>
      <p:ext uri="{BB962C8B-B14F-4D97-AF65-F5344CB8AC3E}">
        <p14:creationId xmlns:p14="http://schemas.microsoft.com/office/powerpoint/2010/main" val="24164066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Israel Map Tribes West.png"/>
          <p:cNvPicPr>
            <a:picLocks noChangeAspect="1"/>
          </p:cNvPicPr>
          <p:nvPr/>
        </p:nvPicPr>
        <p:blipFill>
          <a:blip r:embed="rId3">
            <a:extLst>
              <a:ext uri="{28A0092B-C50C-407E-A947-70E740481C1C}">
                <a14:useLocalDpi xmlns:a14="http://schemas.microsoft.com/office/drawing/2010/main" val="0"/>
              </a:ext>
            </a:extLst>
          </a:blip>
          <a:srcRect l="14163"/>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Dan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Judah</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Simeon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Reuben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Gad</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Ephraim</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Naphtali</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Asher</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Zebulun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Issachar</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64,300</a:t>
            </a:r>
          </a:p>
        </p:txBody>
      </p:sp>
      <p:sp>
        <p:nvSpPr>
          <p:cNvPr id="371727"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Benjamin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Levi</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23,000</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Spread Throughout Israel</a:t>
            </a:r>
          </a:p>
        </p:txBody>
      </p:sp>
    </p:spTree>
    <p:extLst>
      <p:ext uri="{BB962C8B-B14F-4D97-AF65-F5344CB8AC3E}">
        <p14:creationId xmlns:p14="http://schemas.microsoft.com/office/powerpoint/2010/main" val="2442398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8" descr="CITIES OF REFU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73762" name="Picture 2" descr="Screen Shot 2013-06-01 at 10.04.28 PM.png"/>
          <p:cNvPicPr>
            <a:picLocks noChangeAspect="1"/>
          </p:cNvPicPr>
          <p:nvPr/>
        </p:nvPicPr>
        <p:blipFill>
          <a:blip r:embed="rId4">
            <a:extLst>
              <a:ext uri="{28A0092B-C50C-407E-A947-70E740481C1C}">
                <a14:useLocalDpi xmlns:a14="http://schemas.microsoft.com/office/drawing/2010/main" val="0"/>
              </a:ext>
            </a:extLst>
          </a:blip>
          <a:srcRect r="4597"/>
          <a:stretch>
            <a:fillRect/>
          </a:stretch>
        </p:blipFill>
        <p:spPr bwMode="auto">
          <a:xfrm>
            <a:off x="2084388" y="-114300"/>
            <a:ext cx="7059612"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3763"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333333"/>
                </a:solidFill>
                <a:latin typeface="Arial" charset="0"/>
                <a:cs typeface="Arial" charset="0"/>
              </a:rPr>
              <a:t>142</a:t>
            </a:r>
          </a:p>
        </p:txBody>
      </p:sp>
      <p:sp>
        <p:nvSpPr>
          <p:cNvPr id="4" name="TextBox 3"/>
          <p:cNvSpPr txBox="1"/>
          <p:nvPr/>
        </p:nvSpPr>
        <p:spPr>
          <a:xfrm>
            <a:off x="2882900" y="4787900"/>
            <a:ext cx="2317750" cy="523875"/>
          </a:xfrm>
          <a:prstGeom prst="rect">
            <a:avLst/>
          </a:prstGeom>
          <a:noFill/>
        </p:spPr>
        <p:txBody>
          <a:bodyPr>
            <a:spAutoFit/>
          </a:bodyPr>
          <a:lstStyle/>
          <a:p>
            <a:pPr algn="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Hebron</a:t>
            </a:r>
          </a:p>
        </p:txBody>
      </p:sp>
      <p:sp>
        <p:nvSpPr>
          <p:cNvPr id="14" name="TextBox 13"/>
          <p:cNvSpPr txBox="1"/>
          <p:nvPr/>
        </p:nvSpPr>
        <p:spPr>
          <a:xfrm>
            <a:off x="2603500" y="2971800"/>
            <a:ext cx="2886075" cy="523875"/>
          </a:xfrm>
          <a:prstGeom prst="rect">
            <a:avLst/>
          </a:prstGeom>
          <a:noFill/>
        </p:spPr>
        <p:txBody>
          <a:bodyPr>
            <a:spAutoFit/>
          </a:bodyPr>
          <a:lstStyle/>
          <a:p>
            <a:pPr algn="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Shechem</a:t>
            </a:r>
          </a:p>
        </p:txBody>
      </p:sp>
      <p:sp>
        <p:nvSpPr>
          <p:cNvPr id="18" name="TextBox 17"/>
          <p:cNvSpPr txBox="1"/>
          <p:nvPr/>
        </p:nvSpPr>
        <p:spPr>
          <a:xfrm>
            <a:off x="4127500" y="431800"/>
            <a:ext cx="2052638" cy="523875"/>
          </a:xfrm>
          <a:prstGeom prst="rect">
            <a:avLst/>
          </a:prstGeom>
          <a:noFill/>
        </p:spPr>
        <p:txBody>
          <a:bodyPr>
            <a:spAutoFit/>
          </a:bodyPr>
          <a:lstStyle/>
          <a:p>
            <a:pPr algn="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Kedesh</a:t>
            </a:r>
          </a:p>
        </p:txBody>
      </p:sp>
      <p:sp>
        <p:nvSpPr>
          <p:cNvPr id="22" name="TextBox 21"/>
          <p:cNvSpPr txBox="1"/>
          <p:nvPr/>
        </p:nvSpPr>
        <p:spPr>
          <a:xfrm>
            <a:off x="7253288" y="1454150"/>
            <a:ext cx="2093912" cy="523875"/>
          </a:xfrm>
          <a:prstGeom prst="rect">
            <a:avLst/>
          </a:prstGeom>
          <a:noFill/>
        </p:spPr>
        <p:txBody>
          <a:bodyPr>
            <a:spAutoFit/>
          </a:bodyPr>
          <a:lstStyle/>
          <a:p>
            <a:pP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Golan</a:t>
            </a:r>
          </a:p>
        </p:txBody>
      </p:sp>
      <p:sp>
        <p:nvSpPr>
          <p:cNvPr id="26" name="TextBox 25"/>
          <p:cNvSpPr txBox="1"/>
          <p:nvPr/>
        </p:nvSpPr>
        <p:spPr>
          <a:xfrm>
            <a:off x="7594600" y="2552700"/>
            <a:ext cx="1803400" cy="523875"/>
          </a:xfrm>
          <a:prstGeom prst="rect">
            <a:avLst/>
          </a:prstGeom>
          <a:noFill/>
        </p:spPr>
        <p:txBody>
          <a:bodyPr>
            <a:spAutoFit/>
          </a:bodyPr>
          <a:lstStyle/>
          <a:p>
            <a:pP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Ramoth</a:t>
            </a:r>
          </a:p>
        </p:txBody>
      </p:sp>
      <p:sp>
        <p:nvSpPr>
          <p:cNvPr id="30" name="TextBox 29"/>
          <p:cNvSpPr txBox="1"/>
          <p:nvPr/>
        </p:nvSpPr>
        <p:spPr>
          <a:xfrm>
            <a:off x="7253288" y="3752850"/>
            <a:ext cx="1916112" cy="523875"/>
          </a:xfrm>
          <a:prstGeom prst="rect">
            <a:avLst/>
          </a:prstGeom>
          <a:noFill/>
        </p:spPr>
        <p:txBody>
          <a:bodyPr>
            <a:spAutoFit/>
          </a:bodyPr>
          <a:lstStyle/>
          <a:p>
            <a:pP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Bezer</a:t>
            </a:r>
          </a:p>
        </p:txBody>
      </p:sp>
      <p:grpSp>
        <p:nvGrpSpPr>
          <p:cNvPr id="373770" name="Group 1"/>
          <p:cNvGrpSpPr>
            <a:grpSpLocks/>
          </p:cNvGrpSpPr>
          <p:nvPr/>
        </p:nvGrpSpPr>
        <p:grpSpPr bwMode="auto">
          <a:xfrm>
            <a:off x="5181600" y="588963"/>
            <a:ext cx="2466975" cy="4700587"/>
            <a:chOff x="5181597" y="588236"/>
            <a:chExt cx="2466308" cy="4701719"/>
          </a:xfrm>
        </p:grpSpPr>
        <p:grpSp>
          <p:nvGrpSpPr>
            <p:cNvPr id="373776" name="Group 6"/>
            <p:cNvGrpSpPr>
              <a:grpSpLocks/>
            </p:cNvGrpSpPr>
            <p:nvPr/>
          </p:nvGrpSpPr>
          <p:grpSpPr bwMode="auto">
            <a:xfrm>
              <a:off x="5181597" y="5071534"/>
              <a:ext cx="206026" cy="218421"/>
              <a:chOff x="6972297" y="5071534"/>
              <a:chExt cx="206026" cy="218421"/>
            </a:xfrm>
          </p:grpSpPr>
          <p:sp>
            <p:nvSpPr>
              <p:cNvPr id="37379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9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77" name="Group 14"/>
            <p:cNvGrpSpPr>
              <a:grpSpLocks/>
            </p:cNvGrpSpPr>
            <p:nvPr/>
          </p:nvGrpSpPr>
          <p:grpSpPr bwMode="auto">
            <a:xfrm>
              <a:off x="5473697" y="3255434"/>
              <a:ext cx="206026" cy="218421"/>
              <a:chOff x="6972297" y="5071534"/>
              <a:chExt cx="206026" cy="218421"/>
            </a:xfrm>
          </p:grpSpPr>
          <p:sp>
            <p:nvSpPr>
              <p:cNvPr id="373790"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91"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78" name="Group 18"/>
            <p:cNvGrpSpPr>
              <a:grpSpLocks/>
            </p:cNvGrpSpPr>
            <p:nvPr/>
          </p:nvGrpSpPr>
          <p:grpSpPr bwMode="auto">
            <a:xfrm>
              <a:off x="6158395" y="588236"/>
              <a:ext cx="206026" cy="231124"/>
              <a:chOff x="6972297" y="4233136"/>
              <a:chExt cx="206026" cy="231124"/>
            </a:xfrm>
          </p:grpSpPr>
          <p:sp>
            <p:nvSpPr>
              <p:cNvPr id="37378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8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79" name="Group 22"/>
            <p:cNvGrpSpPr>
              <a:grpSpLocks/>
            </p:cNvGrpSpPr>
            <p:nvPr/>
          </p:nvGrpSpPr>
          <p:grpSpPr bwMode="auto">
            <a:xfrm>
              <a:off x="7100888" y="1738191"/>
              <a:ext cx="206026" cy="218421"/>
              <a:chOff x="6972297" y="5071534"/>
              <a:chExt cx="206026" cy="218421"/>
            </a:xfrm>
          </p:grpSpPr>
          <p:sp>
            <p:nvSpPr>
              <p:cNvPr id="373786"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8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80" name="Group 26"/>
            <p:cNvGrpSpPr>
              <a:grpSpLocks/>
            </p:cNvGrpSpPr>
            <p:nvPr/>
          </p:nvGrpSpPr>
          <p:grpSpPr bwMode="auto">
            <a:xfrm>
              <a:off x="7441879" y="2836334"/>
              <a:ext cx="206026" cy="218421"/>
              <a:chOff x="6972297" y="5071534"/>
              <a:chExt cx="206026" cy="218421"/>
            </a:xfrm>
          </p:grpSpPr>
          <p:sp>
            <p:nvSpPr>
              <p:cNvPr id="373784"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85"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81" name="Group 30"/>
            <p:cNvGrpSpPr>
              <a:grpSpLocks/>
            </p:cNvGrpSpPr>
            <p:nvPr/>
          </p:nvGrpSpPr>
          <p:grpSpPr bwMode="auto">
            <a:xfrm>
              <a:off x="7100888" y="4036891"/>
              <a:ext cx="206026" cy="218421"/>
              <a:chOff x="6972297" y="5071534"/>
              <a:chExt cx="206026" cy="218421"/>
            </a:xfrm>
          </p:grpSpPr>
          <p:sp>
            <p:nvSpPr>
              <p:cNvPr id="373782"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83"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sp>
        <p:nvSpPr>
          <p:cNvPr id="373771"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72" name="Text Box 100"/>
          <p:cNvSpPr txBox="1">
            <a:spLocks noChangeArrowheads="1"/>
          </p:cNvSpPr>
          <p:nvPr/>
        </p:nvSpPr>
        <p:spPr bwMode="auto">
          <a:xfrm>
            <a:off x="6238875" y="5722938"/>
            <a:ext cx="2746375" cy="107791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fontAlgn="base">
              <a:spcBef>
                <a:spcPct val="50000"/>
              </a:spcBef>
              <a:spcAft>
                <a:spcPct val="0"/>
              </a:spcAft>
              <a:buFont typeface="Wingdings" charset="0"/>
              <a:buNone/>
            </a:pPr>
            <a:r>
              <a:rPr lang="en-US" sz="3200" b="1" i="1">
                <a:solidFill>
                  <a:srgbClr val="FFFFFF"/>
                </a:solidFill>
                <a:latin typeface="Arial" charset="0"/>
                <a:cs typeface="Arial" charset="0"/>
              </a:rPr>
              <a:t>Numbers 35; Josh. 20:1-9</a:t>
            </a:r>
          </a:p>
        </p:txBody>
      </p:sp>
      <p:sp>
        <p:nvSpPr>
          <p:cNvPr id="373773" name="TextBox 8"/>
          <p:cNvSpPr txBox="1">
            <a:spLocks noChangeArrowheads="1"/>
          </p:cNvSpPr>
          <p:nvPr/>
        </p:nvSpPr>
        <p:spPr bwMode="auto">
          <a:xfrm>
            <a:off x="50800" y="0"/>
            <a:ext cx="23622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304800"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2000" b="1">
                <a:solidFill>
                  <a:srgbClr val="FFFFFF"/>
                </a:solidFill>
                <a:latin typeface="Arial" charset="0"/>
                <a:cs typeface="Arial" charset="0"/>
              </a:rPr>
              <a:t>Israel lived in a nomadic culture of personal vengeance by family members against the offending family (blood feuds).</a:t>
            </a:r>
          </a:p>
          <a:p>
            <a:pPr defTabSz="914400" eaLnBrk="1" fontAlgn="base" hangingPunct="1">
              <a:spcBef>
                <a:spcPct val="0"/>
              </a:spcBef>
              <a:spcAft>
                <a:spcPct val="0"/>
              </a:spcAft>
            </a:pPr>
            <a:r>
              <a:rPr lang="en-US" sz="2000" b="1">
                <a:solidFill>
                  <a:srgbClr val="FFFFFF"/>
                </a:solidFill>
                <a:latin typeface="Arial" charset="0"/>
                <a:cs typeface="Arial" charset="0"/>
              </a:rPr>
              <a:t>Yet the nation was not ready for legal procedures by an objective village assembly (civil law).</a:t>
            </a:r>
          </a:p>
          <a:p>
            <a:pPr defTabSz="914400" eaLnBrk="1" fontAlgn="base" hangingPunct="1">
              <a:spcBef>
                <a:spcPct val="0"/>
              </a:spcBef>
              <a:spcAft>
                <a:spcPct val="0"/>
              </a:spcAft>
            </a:pPr>
            <a:r>
              <a:rPr lang="en-US" sz="2000" b="1">
                <a:solidFill>
                  <a:srgbClr val="FFFFFF"/>
                </a:solidFill>
                <a:latin typeface="Arial" charset="0"/>
                <a:cs typeface="Arial" charset="0"/>
              </a:rPr>
              <a:t>Therefore, God instituted an intermediate step of six nearby cities where one who accidently killed someone could flee.</a:t>
            </a:r>
          </a:p>
        </p:txBody>
      </p:sp>
      <p:sp>
        <p:nvSpPr>
          <p:cNvPr id="373774"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en-US" altLang="zh-CN" sz="3600" b="1">
                <a:solidFill>
                  <a:srgbClr val="FFFFFF"/>
                </a:solidFill>
                <a:latin typeface="Arial" charset="0"/>
                <a:ea typeface="SimSun" charset="0"/>
                <a:cs typeface="SimSun" charset="0"/>
              </a:rPr>
              <a:t>Cities of Refuge</a:t>
            </a:r>
            <a:endParaRPr lang="en-US" sz="3600" b="1">
              <a:solidFill>
                <a:srgbClr val="FFFFFF"/>
              </a:solidFill>
              <a:latin typeface="Arial" charset="0"/>
              <a:ea typeface="SimSun" charset="0"/>
              <a:cs typeface="SimSun" charset="0"/>
            </a:endParaRPr>
          </a:p>
        </p:txBody>
      </p:sp>
      <p:sp>
        <p:nvSpPr>
          <p:cNvPr id="373775"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endParaRPr kumimoji="1" lang="en-US" sz="2000" b="1">
              <a:solidFill>
                <a:srgbClr val="000000"/>
              </a:solidFill>
              <a:latin typeface="Arial" charset="0"/>
              <a:cs typeface="Arial" charset="0"/>
            </a:endParaRPr>
          </a:p>
        </p:txBody>
      </p:sp>
    </p:spTree>
    <p:extLst>
      <p:ext uri="{BB962C8B-B14F-4D97-AF65-F5344CB8AC3E}">
        <p14:creationId xmlns:p14="http://schemas.microsoft.com/office/powerpoint/2010/main" val="32157408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21</a:t>
            </a:r>
          </a:p>
        </p:txBody>
      </p:sp>
    </p:spTree>
    <p:extLst>
      <p:ext uri="{BB962C8B-B14F-4D97-AF65-F5344CB8AC3E}">
        <p14:creationId xmlns:p14="http://schemas.microsoft.com/office/powerpoint/2010/main" val="22915331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29" descr="Israel Map Tribes East.png"/>
          <p:cNvPicPr>
            <a:picLocks noChangeAspect="1"/>
          </p:cNvPicPr>
          <p:nvPr/>
        </p:nvPicPr>
        <p:blipFill>
          <a:blip r:embed="rId3">
            <a:extLst>
              <a:ext uri="{28A0092B-C50C-407E-A947-70E740481C1C}">
                <a14:useLocalDpi xmlns:a14="http://schemas.microsoft.com/office/drawing/2010/main" val="0"/>
              </a:ext>
            </a:extLst>
          </a:blip>
          <a:srcRect t="6956" r="30403" b="1513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67544" y="188640"/>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375811"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FFFFFF"/>
                </a:solidFill>
                <a:latin typeface="Arial" charset="0"/>
                <a:cs typeface="Arial" charset="0"/>
              </a:rPr>
              <a:t>171a</a:t>
            </a:r>
          </a:p>
        </p:txBody>
      </p:sp>
      <p:grpSp>
        <p:nvGrpSpPr>
          <p:cNvPr id="375812" name="Group 2"/>
          <p:cNvGrpSpPr>
            <a:grpSpLocks/>
          </p:cNvGrpSpPr>
          <p:nvPr/>
        </p:nvGrpSpPr>
        <p:grpSpPr bwMode="auto">
          <a:xfrm>
            <a:off x="4673600" y="276225"/>
            <a:ext cx="369888" cy="381000"/>
            <a:chOff x="1293990" y="4843883"/>
            <a:chExt cx="369930" cy="380904"/>
          </a:xfrm>
        </p:grpSpPr>
        <p:sp>
          <p:nvSpPr>
            <p:cNvPr id="37596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6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13" name="Group 14"/>
          <p:cNvGrpSpPr>
            <a:grpSpLocks/>
          </p:cNvGrpSpPr>
          <p:nvPr/>
        </p:nvGrpSpPr>
        <p:grpSpPr bwMode="auto">
          <a:xfrm>
            <a:off x="3600450" y="1809750"/>
            <a:ext cx="206375" cy="217488"/>
            <a:chOff x="6972297" y="5071534"/>
            <a:chExt cx="206026" cy="218421"/>
          </a:xfrm>
        </p:grpSpPr>
        <p:sp>
          <p:nvSpPr>
            <p:cNvPr id="37595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6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14" name="Group 18"/>
          <p:cNvGrpSpPr>
            <a:grpSpLocks/>
          </p:cNvGrpSpPr>
          <p:nvPr/>
        </p:nvGrpSpPr>
        <p:grpSpPr bwMode="auto">
          <a:xfrm>
            <a:off x="3740150" y="1625600"/>
            <a:ext cx="206375" cy="230188"/>
            <a:chOff x="6972297" y="4233136"/>
            <a:chExt cx="206026" cy="231124"/>
          </a:xfrm>
        </p:grpSpPr>
        <p:sp>
          <p:nvSpPr>
            <p:cNvPr id="3759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15" name="Group 22"/>
          <p:cNvGrpSpPr>
            <a:grpSpLocks/>
          </p:cNvGrpSpPr>
          <p:nvPr/>
        </p:nvGrpSpPr>
        <p:grpSpPr bwMode="auto">
          <a:xfrm>
            <a:off x="2719388" y="4235450"/>
            <a:ext cx="206375" cy="219075"/>
            <a:chOff x="6972297" y="5071534"/>
            <a:chExt cx="206026" cy="218421"/>
          </a:xfrm>
        </p:grpSpPr>
        <p:sp>
          <p:nvSpPr>
            <p:cNvPr id="37595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5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16" name="Group 6"/>
          <p:cNvGrpSpPr>
            <a:grpSpLocks/>
          </p:cNvGrpSpPr>
          <p:nvPr/>
        </p:nvGrpSpPr>
        <p:grpSpPr bwMode="auto">
          <a:xfrm>
            <a:off x="3249613" y="5878513"/>
            <a:ext cx="206375" cy="219075"/>
            <a:chOff x="6972297" y="5071534"/>
            <a:chExt cx="206026" cy="218421"/>
          </a:xfrm>
        </p:grpSpPr>
        <p:sp>
          <p:nvSpPr>
            <p:cNvPr id="37595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5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17" name="Group 6"/>
          <p:cNvGrpSpPr>
            <a:grpSpLocks/>
          </p:cNvGrpSpPr>
          <p:nvPr/>
        </p:nvGrpSpPr>
        <p:grpSpPr bwMode="auto">
          <a:xfrm>
            <a:off x="3595688" y="5678488"/>
            <a:ext cx="206375" cy="217487"/>
            <a:chOff x="6972297" y="5071534"/>
            <a:chExt cx="206026" cy="218421"/>
          </a:xfrm>
        </p:grpSpPr>
        <p:sp>
          <p:nvSpPr>
            <p:cNvPr id="37595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5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18" name="Group 6"/>
          <p:cNvGrpSpPr>
            <a:grpSpLocks/>
          </p:cNvGrpSpPr>
          <p:nvPr/>
        </p:nvGrpSpPr>
        <p:grpSpPr bwMode="auto">
          <a:xfrm>
            <a:off x="3749675" y="5408613"/>
            <a:ext cx="206375" cy="219075"/>
            <a:chOff x="6972297" y="5071534"/>
            <a:chExt cx="206026" cy="218421"/>
          </a:xfrm>
        </p:grpSpPr>
        <p:sp>
          <p:nvSpPr>
            <p:cNvPr id="37594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5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19" name="Group 6"/>
          <p:cNvGrpSpPr>
            <a:grpSpLocks/>
          </p:cNvGrpSpPr>
          <p:nvPr/>
        </p:nvGrpSpPr>
        <p:grpSpPr bwMode="auto">
          <a:xfrm>
            <a:off x="3444875" y="5434013"/>
            <a:ext cx="204788" cy="219075"/>
            <a:chOff x="6972297" y="5071534"/>
            <a:chExt cx="206026" cy="218421"/>
          </a:xfrm>
        </p:grpSpPr>
        <p:sp>
          <p:nvSpPr>
            <p:cNvPr id="37594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4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20" name="Group 64"/>
          <p:cNvGrpSpPr>
            <a:grpSpLocks/>
          </p:cNvGrpSpPr>
          <p:nvPr/>
        </p:nvGrpSpPr>
        <p:grpSpPr bwMode="auto">
          <a:xfrm>
            <a:off x="3563938" y="5027613"/>
            <a:ext cx="369887" cy="381000"/>
            <a:chOff x="1293990" y="4843883"/>
            <a:chExt cx="369930" cy="380904"/>
          </a:xfrm>
        </p:grpSpPr>
        <p:sp>
          <p:nvSpPr>
            <p:cNvPr id="37594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4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21" name="Group 67"/>
          <p:cNvGrpSpPr>
            <a:grpSpLocks/>
          </p:cNvGrpSpPr>
          <p:nvPr/>
        </p:nvGrpSpPr>
        <p:grpSpPr bwMode="auto">
          <a:xfrm>
            <a:off x="31750" y="777875"/>
            <a:ext cx="369888" cy="381000"/>
            <a:chOff x="1293990" y="4843883"/>
            <a:chExt cx="369930" cy="380904"/>
          </a:xfrm>
        </p:grpSpPr>
        <p:sp>
          <p:nvSpPr>
            <p:cNvPr id="3759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4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22" name="Group 6"/>
          <p:cNvGrpSpPr>
            <a:grpSpLocks/>
          </p:cNvGrpSpPr>
          <p:nvPr/>
        </p:nvGrpSpPr>
        <p:grpSpPr bwMode="auto">
          <a:xfrm>
            <a:off x="107950" y="360363"/>
            <a:ext cx="206375" cy="219075"/>
            <a:chOff x="6972297" y="5071534"/>
            <a:chExt cx="206026" cy="218421"/>
          </a:xfrm>
        </p:grpSpPr>
        <p:sp>
          <p:nvSpPr>
            <p:cNvPr id="37594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4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23" name="Group 73"/>
          <p:cNvGrpSpPr>
            <a:grpSpLocks/>
          </p:cNvGrpSpPr>
          <p:nvPr/>
        </p:nvGrpSpPr>
        <p:grpSpPr bwMode="auto">
          <a:xfrm>
            <a:off x="5653088" y="1403350"/>
            <a:ext cx="369887" cy="381000"/>
            <a:chOff x="1293990" y="4843883"/>
            <a:chExt cx="369930" cy="380904"/>
          </a:xfrm>
        </p:grpSpPr>
        <p:sp>
          <p:nvSpPr>
            <p:cNvPr id="3759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4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24" name="Group 76"/>
          <p:cNvGrpSpPr>
            <a:grpSpLocks/>
          </p:cNvGrpSpPr>
          <p:nvPr/>
        </p:nvGrpSpPr>
        <p:grpSpPr bwMode="auto">
          <a:xfrm>
            <a:off x="5653088" y="4533900"/>
            <a:ext cx="369887" cy="381000"/>
            <a:chOff x="1293990" y="4843883"/>
            <a:chExt cx="369930" cy="380904"/>
          </a:xfrm>
        </p:grpSpPr>
        <p:sp>
          <p:nvSpPr>
            <p:cNvPr id="37593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3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25" name="Group 79"/>
          <p:cNvGrpSpPr>
            <a:grpSpLocks/>
          </p:cNvGrpSpPr>
          <p:nvPr/>
        </p:nvGrpSpPr>
        <p:grpSpPr bwMode="auto">
          <a:xfrm>
            <a:off x="6161088" y="2727325"/>
            <a:ext cx="369887" cy="381000"/>
            <a:chOff x="1293990" y="4843883"/>
            <a:chExt cx="369930" cy="380904"/>
          </a:xfrm>
        </p:grpSpPr>
        <p:sp>
          <p:nvSpPr>
            <p:cNvPr id="37593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3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67544" y="674978"/>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375827" name="Group 22"/>
          <p:cNvGrpSpPr>
            <a:grpSpLocks/>
          </p:cNvGrpSpPr>
          <p:nvPr/>
        </p:nvGrpSpPr>
        <p:grpSpPr bwMode="auto">
          <a:xfrm>
            <a:off x="2986088" y="4410075"/>
            <a:ext cx="206375" cy="219075"/>
            <a:chOff x="6972297" y="5071534"/>
            <a:chExt cx="206026" cy="218421"/>
          </a:xfrm>
        </p:grpSpPr>
        <p:sp>
          <p:nvSpPr>
            <p:cNvPr id="37593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3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28" name="Group 22"/>
          <p:cNvGrpSpPr>
            <a:grpSpLocks/>
          </p:cNvGrpSpPr>
          <p:nvPr/>
        </p:nvGrpSpPr>
        <p:grpSpPr bwMode="auto">
          <a:xfrm>
            <a:off x="3290888" y="4302125"/>
            <a:ext cx="206375" cy="217488"/>
            <a:chOff x="6972297" y="5071534"/>
            <a:chExt cx="206026" cy="218421"/>
          </a:xfrm>
        </p:grpSpPr>
        <p:sp>
          <p:nvSpPr>
            <p:cNvPr id="37593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3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29" name="Group 22"/>
          <p:cNvGrpSpPr>
            <a:grpSpLocks/>
          </p:cNvGrpSpPr>
          <p:nvPr/>
        </p:nvGrpSpPr>
        <p:grpSpPr bwMode="auto">
          <a:xfrm>
            <a:off x="3497263" y="4581525"/>
            <a:ext cx="206375" cy="219075"/>
            <a:chOff x="6972297" y="5071534"/>
            <a:chExt cx="206026" cy="218421"/>
          </a:xfrm>
        </p:grpSpPr>
        <p:sp>
          <p:nvSpPr>
            <p:cNvPr id="37592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3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0" name="Group 6"/>
          <p:cNvGrpSpPr>
            <a:grpSpLocks/>
          </p:cNvGrpSpPr>
          <p:nvPr/>
        </p:nvGrpSpPr>
        <p:grpSpPr bwMode="auto">
          <a:xfrm>
            <a:off x="2586038" y="6022975"/>
            <a:ext cx="206375" cy="217488"/>
            <a:chOff x="6972297" y="5071534"/>
            <a:chExt cx="206026" cy="218421"/>
          </a:xfrm>
        </p:grpSpPr>
        <p:sp>
          <p:nvSpPr>
            <p:cNvPr id="37592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2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1" name="Group 22"/>
          <p:cNvGrpSpPr>
            <a:grpSpLocks/>
          </p:cNvGrpSpPr>
          <p:nvPr/>
        </p:nvGrpSpPr>
        <p:grpSpPr bwMode="auto">
          <a:xfrm>
            <a:off x="3756025" y="2266950"/>
            <a:ext cx="204788" cy="219075"/>
            <a:chOff x="6972297" y="5071534"/>
            <a:chExt cx="206026" cy="218421"/>
          </a:xfrm>
        </p:grpSpPr>
        <p:sp>
          <p:nvSpPr>
            <p:cNvPr id="37592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2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2" name="Group 22"/>
          <p:cNvGrpSpPr>
            <a:grpSpLocks/>
          </p:cNvGrpSpPr>
          <p:nvPr/>
        </p:nvGrpSpPr>
        <p:grpSpPr bwMode="auto">
          <a:xfrm>
            <a:off x="3879850" y="3994150"/>
            <a:ext cx="206375" cy="217488"/>
            <a:chOff x="6972297" y="5071534"/>
            <a:chExt cx="206026" cy="218421"/>
          </a:xfrm>
        </p:grpSpPr>
        <p:sp>
          <p:nvSpPr>
            <p:cNvPr id="3759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3" name="Group 22"/>
          <p:cNvGrpSpPr>
            <a:grpSpLocks/>
          </p:cNvGrpSpPr>
          <p:nvPr/>
        </p:nvGrpSpPr>
        <p:grpSpPr bwMode="auto">
          <a:xfrm>
            <a:off x="4383088" y="4129088"/>
            <a:ext cx="206375" cy="217487"/>
            <a:chOff x="6972297" y="5071534"/>
            <a:chExt cx="206026" cy="218421"/>
          </a:xfrm>
        </p:grpSpPr>
        <p:sp>
          <p:nvSpPr>
            <p:cNvPr id="37592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2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4" name="Group 6"/>
          <p:cNvGrpSpPr>
            <a:grpSpLocks/>
          </p:cNvGrpSpPr>
          <p:nvPr/>
        </p:nvGrpSpPr>
        <p:grpSpPr bwMode="auto">
          <a:xfrm>
            <a:off x="3135313" y="3622675"/>
            <a:ext cx="206375" cy="219075"/>
            <a:chOff x="6972297" y="5071534"/>
            <a:chExt cx="206026" cy="218421"/>
          </a:xfrm>
        </p:grpSpPr>
        <p:sp>
          <p:nvSpPr>
            <p:cNvPr id="3759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5" name="Group 22"/>
          <p:cNvGrpSpPr>
            <a:grpSpLocks/>
          </p:cNvGrpSpPr>
          <p:nvPr/>
        </p:nvGrpSpPr>
        <p:grpSpPr bwMode="auto">
          <a:xfrm>
            <a:off x="3738563" y="4306888"/>
            <a:ext cx="206375" cy="217487"/>
            <a:chOff x="6972297" y="5071534"/>
            <a:chExt cx="206026" cy="218421"/>
          </a:xfrm>
        </p:grpSpPr>
        <p:sp>
          <p:nvSpPr>
            <p:cNvPr id="37591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1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6" name="Group 22"/>
          <p:cNvGrpSpPr>
            <a:grpSpLocks/>
          </p:cNvGrpSpPr>
          <p:nvPr/>
        </p:nvGrpSpPr>
        <p:grpSpPr bwMode="auto">
          <a:xfrm>
            <a:off x="4043363" y="4197350"/>
            <a:ext cx="206375" cy="219075"/>
            <a:chOff x="6972297" y="5071534"/>
            <a:chExt cx="206026" cy="218421"/>
          </a:xfrm>
        </p:grpSpPr>
        <p:sp>
          <p:nvSpPr>
            <p:cNvPr id="3759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7" name="Group 22"/>
          <p:cNvGrpSpPr>
            <a:grpSpLocks/>
          </p:cNvGrpSpPr>
          <p:nvPr/>
        </p:nvGrpSpPr>
        <p:grpSpPr bwMode="auto">
          <a:xfrm>
            <a:off x="4486275" y="4427538"/>
            <a:ext cx="204788" cy="217487"/>
            <a:chOff x="6972297" y="5071534"/>
            <a:chExt cx="206026" cy="218421"/>
          </a:xfrm>
        </p:grpSpPr>
        <p:sp>
          <p:nvSpPr>
            <p:cNvPr id="37591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1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8" name="Group 22"/>
          <p:cNvGrpSpPr>
            <a:grpSpLocks/>
          </p:cNvGrpSpPr>
          <p:nvPr/>
        </p:nvGrpSpPr>
        <p:grpSpPr bwMode="auto">
          <a:xfrm>
            <a:off x="4240213" y="4537075"/>
            <a:ext cx="206375" cy="219075"/>
            <a:chOff x="6972297" y="5071534"/>
            <a:chExt cx="206026" cy="218421"/>
          </a:xfrm>
        </p:grpSpPr>
        <p:sp>
          <p:nvSpPr>
            <p:cNvPr id="37591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1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39" name="Group 119"/>
          <p:cNvGrpSpPr>
            <a:grpSpLocks/>
          </p:cNvGrpSpPr>
          <p:nvPr/>
        </p:nvGrpSpPr>
        <p:grpSpPr bwMode="auto">
          <a:xfrm>
            <a:off x="4139952" y="3140968"/>
            <a:ext cx="369888" cy="381000"/>
            <a:chOff x="1293990" y="4843883"/>
            <a:chExt cx="369930" cy="380904"/>
          </a:xfrm>
        </p:grpSpPr>
        <p:sp>
          <p:nvSpPr>
            <p:cNvPr id="37590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1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0" name="Group 22"/>
          <p:cNvGrpSpPr>
            <a:grpSpLocks/>
          </p:cNvGrpSpPr>
          <p:nvPr/>
        </p:nvGrpSpPr>
        <p:grpSpPr bwMode="auto">
          <a:xfrm>
            <a:off x="3995936" y="3573016"/>
            <a:ext cx="206375" cy="217487"/>
            <a:chOff x="6972297" y="5071534"/>
            <a:chExt cx="206026" cy="218421"/>
          </a:xfrm>
        </p:grpSpPr>
        <p:sp>
          <p:nvSpPr>
            <p:cNvPr id="37590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0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1" name="Group 22"/>
          <p:cNvGrpSpPr>
            <a:grpSpLocks/>
          </p:cNvGrpSpPr>
          <p:nvPr/>
        </p:nvGrpSpPr>
        <p:grpSpPr bwMode="auto">
          <a:xfrm>
            <a:off x="3859213" y="2587625"/>
            <a:ext cx="206375" cy="219075"/>
            <a:chOff x="6972297" y="5071534"/>
            <a:chExt cx="206026" cy="218421"/>
          </a:xfrm>
        </p:grpSpPr>
        <p:sp>
          <p:nvSpPr>
            <p:cNvPr id="37590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0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2" name="Group 22"/>
          <p:cNvGrpSpPr>
            <a:grpSpLocks/>
          </p:cNvGrpSpPr>
          <p:nvPr/>
        </p:nvGrpSpPr>
        <p:grpSpPr bwMode="auto">
          <a:xfrm>
            <a:off x="3924300" y="1971675"/>
            <a:ext cx="204788" cy="217488"/>
            <a:chOff x="6972297" y="5071534"/>
            <a:chExt cx="206026" cy="218421"/>
          </a:xfrm>
        </p:grpSpPr>
        <p:sp>
          <p:nvSpPr>
            <p:cNvPr id="3759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3" name="Group 18"/>
          <p:cNvGrpSpPr>
            <a:grpSpLocks/>
          </p:cNvGrpSpPr>
          <p:nvPr/>
        </p:nvGrpSpPr>
        <p:grpSpPr bwMode="auto">
          <a:xfrm>
            <a:off x="3576638" y="1498600"/>
            <a:ext cx="206375" cy="230188"/>
            <a:chOff x="6972297" y="4233136"/>
            <a:chExt cx="206026" cy="231124"/>
          </a:xfrm>
        </p:grpSpPr>
        <p:sp>
          <p:nvSpPr>
            <p:cNvPr id="37590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0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4" name="Group 18"/>
          <p:cNvGrpSpPr>
            <a:grpSpLocks/>
          </p:cNvGrpSpPr>
          <p:nvPr/>
        </p:nvGrpSpPr>
        <p:grpSpPr bwMode="auto">
          <a:xfrm>
            <a:off x="3770313" y="1266825"/>
            <a:ext cx="206375" cy="231775"/>
            <a:chOff x="6972297" y="4233136"/>
            <a:chExt cx="206026" cy="231124"/>
          </a:xfrm>
        </p:grpSpPr>
        <p:sp>
          <p:nvSpPr>
            <p:cNvPr id="37589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90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5" name="Group 18"/>
          <p:cNvGrpSpPr>
            <a:grpSpLocks/>
          </p:cNvGrpSpPr>
          <p:nvPr/>
        </p:nvGrpSpPr>
        <p:grpSpPr bwMode="auto">
          <a:xfrm>
            <a:off x="3738563" y="620713"/>
            <a:ext cx="206375" cy="231775"/>
            <a:chOff x="6972297" y="4233136"/>
            <a:chExt cx="206026" cy="231124"/>
          </a:xfrm>
        </p:grpSpPr>
        <p:sp>
          <p:nvSpPr>
            <p:cNvPr id="37589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9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6" name="Group 18"/>
          <p:cNvGrpSpPr>
            <a:grpSpLocks/>
          </p:cNvGrpSpPr>
          <p:nvPr/>
        </p:nvGrpSpPr>
        <p:grpSpPr bwMode="auto">
          <a:xfrm>
            <a:off x="4173538" y="736600"/>
            <a:ext cx="206375" cy="231775"/>
            <a:chOff x="6972297" y="4233136"/>
            <a:chExt cx="206026" cy="231124"/>
          </a:xfrm>
        </p:grpSpPr>
        <p:sp>
          <p:nvSpPr>
            <p:cNvPr id="37589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9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7" name="Group 18"/>
          <p:cNvGrpSpPr>
            <a:grpSpLocks/>
          </p:cNvGrpSpPr>
          <p:nvPr/>
        </p:nvGrpSpPr>
        <p:grpSpPr bwMode="auto">
          <a:xfrm>
            <a:off x="4310063" y="1612900"/>
            <a:ext cx="206375" cy="231775"/>
            <a:chOff x="6972297" y="4233136"/>
            <a:chExt cx="206026" cy="231124"/>
          </a:xfrm>
        </p:grpSpPr>
        <p:sp>
          <p:nvSpPr>
            <p:cNvPr id="37589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9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8" name="Group 18"/>
          <p:cNvGrpSpPr>
            <a:grpSpLocks/>
          </p:cNvGrpSpPr>
          <p:nvPr/>
        </p:nvGrpSpPr>
        <p:grpSpPr bwMode="auto">
          <a:xfrm>
            <a:off x="4557713" y="1739900"/>
            <a:ext cx="206375" cy="231775"/>
            <a:chOff x="6972297" y="4233136"/>
            <a:chExt cx="206026" cy="231124"/>
          </a:xfrm>
        </p:grpSpPr>
        <p:sp>
          <p:nvSpPr>
            <p:cNvPr id="37589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9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49" name="Group 18"/>
          <p:cNvGrpSpPr>
            <a:grpSpLocks/>
          </p:cNvGrpSpPr>
          <p:nvPr/>
        </p:nvGrpSpPr>
        <p:grpSpPr bwMode="auto">
          <a:xfrm>
            <a:off x="4351338" y="1893888"/>
            <a:ext cx="206375" cy="230187"/>
            <a:chOff x="6972297" y="4233136"/>
            <a:chExt cx="206026" cy="231124"/>
          </a:xfrm>
        </p:grpSpPr>
        <p:sp>
          <p:nvSpPr>
            <p:cNvPr id="37588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9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0" name="Group 18"/>
          <p:cNvGrpSpPr>
            <a:grpSpLocks/>
          </p:cNvGrpSpPr>
          <p:nvPr/>
        </p:nvGrpSpPr>
        <p:grpSpPr bwMode="auto">
          <a:xfrm>
            <a:off x="4732338" y="1538288"/>
            <a:ext cx="206375" cy="231775"/>
            <a:chOff x="6972297" y="4233136"/>
            <a:chExt cx="206026" cy="231124"/>
          </a:xfrm>
        </p:grpSpPr>
        <p:sp>
          <p:nvSpPr>
            <p:cNvPr id="37588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8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1" name="Group 18"/>
          <p:cNvGrpSpPr>
            <a:grpSpLocks/>
          </p:cNvGrpSpPr>
          <p:nvPr/>
        </p:nvGrpSpPr>
        <p:grpSpPr bwMode="auto">
          <a:xfrm>
            <a:off x="6116638" y="1617663"/>
            <a:ext cx="206375" cy="231775"/>
            <a:chOff x="6972297" y="4233136"/>
            <a:chExt cx="206026" cy="231124"/>
          </a:xfrm>
        </p:grpSpPr>
        <p:sp>
          <p:nvSpPr>
            <p:cNvPr id="37588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8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2" name="Group 18"/>
          <p:cNvGrpSpPr>
            <a:grpSpLocks/>
          </p:cNvGrpSpPr>
          <p:nvPr/>
        </p:nvGrpSpPr>
        <p:grpSpPr bwMode="auto">
          <a:xfrm>
            <a:off x="5592763" y="3155950"/>
            <a:ext cx="204787" cy="230188"/>
            <a:chOff x="6972297" y="4233136"/>
            <a:chExt cx="206026" cy="231124"/>
          </a:xfrm>
        </p:grpSpPr>
        <p:sp>
          <p:nvSpPr>
            <p:cNvPr id="37588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8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3" name="Group 18"/>
          <p:cNvGrpSpPr>
            <a:grpSpLocks/>
          </p:cNvGrpSpPr>
          <p:nvPr/>
        </p:nvGrpSpPr>
        <p:grpSpPr bwMode="auto">
          <a:xfrm>
            <a:off x="5446713" y="3838575"/>
            <a:ext cx="206375" cy="230188"/>
            <a:chOff x="6972297" y="4233136"/>
            <a:chExt cx="206026" cy="231124"/>
          </a:xfrm>
        </p:grpSpPr>
        <p:sp>
          <p:nvSpPr>
            <p:cNvPr id="3758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4" name="Group 18"/>
          <p:cNvGrpSpPr>
            <a:grpSpLocks/>
          </p:cNvGrpSpPr>
          <p:nvPr/>
        </p:nvGrpSpPr>
        <p:grpSpPr bwMode="auto">
          <a:xfrm>
            <a:off x="5343525" y="4467225"/>
            <a:ext cx="204788" cy="230188"/>
            <a:chOff x="6972297" y="4233136"/>
            <a:chExt cx="206026" cy="231124"/>
          </a:xfrm>
        </p:grpSpPr>
        <p:sp>
          <p:nvSpPr>
            <p:cNvPr id="37587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8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5" name="Group 18"/>
          <p:cNvGrpSpPr>
            <a:grpSpLocks/>
          </p:cNvGrpSpPr>
          <p:nvPr/>
        </p:nvGrpSpPr>
        <p:grpSpPr bwMode="auto">
          <a:xfrm>
            <a:off x="5745163" y="4311650"/>
            <a:ext cx="206375" cy="230188"/>
            <a:chOff x="6972297" y="4233136"/>
            <a:chExt cx="206026" cy="231124"/>
          </a:xfrm>
        </p:grpSpPr>
        <p:sp>
          <p:nvSpPr>
            <p:cNvPr id="37587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7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6" name="Group 18"/>
          <p:cNvGrpSpPr>
            <a:grpSpLocks/>
          </p:cNvGrpSpPr>
          <p:nvPr/>
        </p:nvGrpSpPr>
        <p:grpSpPr bwMode="auto">
          <a:xfrm>
            <a:off x="5708650" y="5072063"/>
            <a:ext cx="206375" cy="231775"/>
            <a:chOff x="6972297" y="4233136"/>
            <a:chExt cx="206026" cy="231124"/>
          </a:xfrm>
        </p:grpSpPr>
        <p:sp>
          <p:nvSpPr>
            <p:cNvPr id="3758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7" name="Group 18"/>
          <p:cNvGrpSpPr>
            <a:grpSpLocks/>
          </p:cNvGrpSpPr>
          <p:nvPr/>
        </p:nvGrpSpPr>
        <p:grpSpPr bwMode="auto">
          <a:xfrm>
            <a:off x="5822950" y="5549900"/>
            <a:ext cx="204788" cy="231775"/>
            <a:chOff x="6972297" y="4233136"/>
            <a:chExt cx="206026" cy="231124"/>
          </a:xfrm>
        </p:grpSpPr>
        <p:sp>
          <p:nvSpPr>
            <p:cNvPr id="37587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7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8" name="Group 18"/>
          <p:cNvGrpSpPr>
            <a:grpSpLocks/>
          </p:cNvGrpSpPr>
          <p:nvPr/>
        </p:nvGrpSpPr>
        <p:grpSpPr bwMode="auto">
          <a:xfrm>
            <a:off x="4148138" y="1331913"/>
            <a:ext cx="206375" cy="231775"/>
            <a:chOff x="6972297" y="4233136"/>
            <a:chExt cx="206026" cy="231124"/>
          </a:xfrm>
        </p:grpSpPr>
        <p:sp>
          <p:nvSpPr>
            <p:cNvPr id="37587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7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59" name="Group 18"/>
          <p:cNvGrpSpPr>
            <a:grpSpLocks/>
          </p:cNvGrpSpPr>
          <p:nvPr/>
        </p:nvGrpSpPr>
        <p:grpSpPr bwMode="auto">
          <a:xfrm>
            <a:off x="4662488" y="1306513"/>
            <a:ext cx="206375" cy="231775"/>
            <a:chOff x="6972297" y="4233136"/>
            <a:chExt cx="206026" cy="231124"/>
          </a:xfrm>
        </p:grpSpPr>
        <p:sp>
          <p:nvSpPr>
            <p:cNvPr id="3758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60" name="Group 22"/>
          <p:cNvGrpSpPr>
            <a:grpSpLocks/>
          </p:cNvGrpSpPr>
          <p:nvPr/>
        </p:nvGrpSpPr>
        <p:grpSpPr bwMode="auto">
          <a:xfrm>
            <a:off x="4684713" y="2101850"/>
            <a:ext cx="206375" cy="219075"/>
            <a:chOff x="6972297" y="5071534"/>
            <a:chExt cx="206026" cy="218421"/>
          </a:xfrm>
        </p:grpSpPr>
        <p:sp>
          <p:nvSpPr>
            <p:cNvPr id="37586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6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61" name="Group 6"/>
          <p:cNvGrpSpPr>
            <a:grpSpLocks/>
          </p:cNvGrpSpPr>
          <p:nvPr/>
        </p:nvGrpSpPr>
        <p:grpSpPr bwMode="auto">
          <a:xfrm>
            <a:off x="3198813" y="5072063"/>
            <a:ext cx="206375" cy="219075"/>
            <a:chOff x="6972297" y="5071534"/>
            <a:chExt cx="206026" cy="218421"/>
          </a:xfrm>
        </p:grpSpPr>
        <p:sp>
          <p:nvSpPr>
            <p:cNvPr id="37586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6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5862" name="Group 6"/>
          <p:cNvGrpSpPr>
            <a:grpSpLocks/>
          </p:cNvGrpSpPr>
          <p:nvPr/>
        </p:nvGrpSpPr>
        <p:grpSpPr bwMode="auto">
          <a:xfrm>
            <a:off x="3443288" y="4894263"/>
            <a:ext cx="206375" cy="219075"/>
            <a:chOff x="6972297" y="5071534"/>
            <a:chExt cx="206026" cy="218421"/>
          </a:xfrm>
        </p:grpSpPr>
        <p:sp>
          <p:nvSpPr>
            <p:cNvPr id="3758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58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56" name="Text Box 100"/>
          <p:cNvSpPr txBox="1">
            <a:spLocks noChangeArrowheads="1"/>
          </p:cNvSpPr>
          <p:nvPr/>
        </p:nvSpPr>
        <p:spPr bwMode="auto">
          <a:xfrm>
            <a:off x="6228184" y="6093296"/>
            <a:ext cx="2746375" cy="58477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fontAlgn="base">
              <a:spcBef>
                <a:spcPct val="50000"/>
              </a:spcBef>
              <a:spcAft>
                <a:spcPct val="0"/>
              </a:spcAft>
              <a:buFont typeface="Wingdings" charset="0"/>
              <a:buNone/>
            </a:pPr>
            <a:r>
              <a:rPr lang="en-US" sz="3200" b="1" i="1">
                <a:solidFill>
                  <a:srgbClr val="FFFFFF"/>
                </a:solidFill>
                <a:latin typeface="Arial" charset="0"/>
                <a:cs typeface="Arial" charset="0"/>
              </a:rPr>
              <a:t>Joshua 21</a:t>
            </a:r>
          </a:p>
        </p:txBody>
      </p:sp>
    </p:spTree>
    <p:extLst>
      <p:ext uri="{BB962C8B-B14F-4D97-AF65-F5344CB8AC3E}">
        <p14:creationId xmlns:p14="http://schemas.microsoft.com/office/powerpoint/2010/main" val="201459790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22</a:t>
            </a:r>
          </a:p>
        </p:txBody>
      </p:sp>
    </p:spTree>
    <p:extLst>
      <p:ext uri="{BB962C8B-B14F-4D97-AF65-F5344CB8AC3E}">
        <p14:creationId xmlns:p14="http://schemas.microsoft.com/office/powerpoint/2010/main" val="40116509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Title 1"/>
          <p:cNvSpPr>
            <a:spLocks noGrp="1"/>
          </p:cNvSpPr>
          <p:nvPr>
            <p:ph type="ctrTitle"/>
          </p:nvPr>
        </p:nvSpPr>
        <p:spPr>
          <a:xfrm>
            <a:off x="0" y="2130425"/>
            <a:ext cx="9144000" cy="1470025"/>
          </a:xfrm>
        </p:spPr>
        <p:txBody>
          <a:bodyPr/>
          <a:lstStyle/>
          <a:p>
            <a:pPr eaLnBrk="1" hangingPunct="1"/>
            <a:r>
              <a:rPr lang="en-US" sz="5400">
                <a:latin typeface="Arial" charset="0"/>
              </a:rPr>
              <a:t>God Unites, Sin Divides</a:t>
            </a:r>
          </a:p>
        </p:txBody>
      </p:sp>
      <p:sp>
        <p:nvSpPr>
          <p:cNvPr id="377859" name="Subtitle 2"/>
          <p:cNvSpPr>
            <a:spLocks noGrp="1"/>
          </p:cNvSpPr>
          <p:nvPr>
            <p:ph type="subTitle" idx="1"/>
          </p:nvPr>
        </p:nvSpPr>
        <p:spPr>
          <a:xfrm>
            <a:off x="806824" y="3886200"/>
            <a:ext cx="7530352" cy="1752600"/>
          </a:xfrm>
        </p:spPr>
        <p:txBody>
          <a:bodyPr/>
          <a:lstStyle/>
          <a:p>
            <a:pPr eaLnBrk="1" hangingPunct="1"/>
            <a:r>
              <a:rPr lang="en-US" sz="4800">
                <a:solidFill>
                  <a:srgbClr val="FFFFFF"/>
                </a:solidFill>
                <a:latin typeface="Arial" charset="0"/>
              </a:rPr>
              <a:t>Joshua 22</a:t>
            </a:r>
          </a:p>
        </p:txBody>
      </p:sp>
    </p:spTree>
    <p:extLst>
      <p:ext uri="{BB962C8B-B14F-4D97-AF65-F5344CB8AC3E}">
        <p14:creationId xmlns:p14="http://schemas.microsoft.com/office/powerpoint/2010/main" val="1353165138"/>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23</a:t>
            </a:r>
          </a:p>
        </p:txBody>
      </p:sp>
    </p:spTree>
    <p:extLst>
      <p:ext uri="{BB962C8B-B14F-4D97-AF65-F5344CB8AC3E}">
        <p14:creationId xmlns:p14="http://schemas.microsoft.com/office/powerpoint/2010/main" val="9526175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882" name="Title 1"/>
          <p:cNvSpPr>
            <a:spLocks noGrp="1"/>
          </p:cNvSpPr>
          <p:nvPr>
            <p:ph type="title"/>
          </p:nvPr>
        </p:nvSpPr>
        <p:spPr>
          <a:xfrm>
            <a:off x="0" y="0"/>
            <a:ext cx="9144000" cy="1143000"/>
          </a:xfrm>
        </p:spPr>
        <p:txBody>
          <a:bodyPr/>
          <a:lstStyle/>
          <a:p>
            <a:pPr eaLnBrk="1" hangingPunct="1"/>
            <a:r>
              <a:rPr lang="en-US" sz="4000">
                <a:latin typeface="Arial" charset="0"/>
              </a:rPr>
              <a:t>Singapore Civilian War Memorial</a:t>
            </a:r>
          </a:p>
        </p:txBody>
      </p:sp>
      <p:pic>
        <p:nvPicPr>
          <p:cNvPr id="37888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8669" b="8669"/>
          <a:stretch>
            <a:fillRect/>
          </a:stretch>
        </p:blipFill>
        <p:spPr>
          <a:xfrm>
            <a:off x="468313" y="1196975"/>
            <a:ext cx="8229600" cy="4525963"/>
          </a:xfrm>
        </p:spPr>
      </p:pic>
      <p:sp>
        <p:nvSpPr>
          <p:cNvPr id="378884" name="Title 1"/>
          <p:cNvSpPr txBox="1">
            <a:spLocks/>
          </p:cNvSpPr>
          <p:nvPr/>
        </p:nvSpPr>
        <p:spPr bwMode="auto">
          <a:xfrm>
            <a:off x="-1588" y="5703888"/>
            <a:ext cx="9144001"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3200" b="1">
                <a:solidFill>
                  <a:srgbClr val="FFFFFF"/>
                </a:solidFill>
                <a:latin typeface="Arial" charset="0"/>
                <a:cs typeface="Arial" charset="0"/>
              </a:rPr>
              <a:t>Four pillars represent WWII unity among the Chinese, Malays, Indians and Westerners</a:t>
            </a:r>
          </a:p>
        </p:txBody>
      </p:sp>
    </p:spTree>
    <p:extLst>
      <p:ext uri="{BB962C8B-B14F-4D97-AF65-F5344CB8AC3E}">
        <p14:creationId xmlns:p14="http://schemas.microsoft.com/office/powerpoint/2010/main" val="1089179038"/>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24</a:t>
            </a:r>
          </a:p>
        </p:txBody>
      </p:sp>
    </p:spTree>
    <p:extLst>
      <p:ext uri="{BB962C8B-B14F-4D97-AF65-F5344CB8AC3E}">
        <p14:creationId xmlns:p14="http://schemas.microsoft.com/office/powerpoint/2010/main" val="709823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"Good Ole Days"</a:t>
            </a:r>
          </a:p>
        </p:txBody>
      </p:sp>
      <p:pic>
        <p:nvPicPr>
          <p:cNvPr id="2" name="Picture 1"/>
          <p:cNvPicPr>
            <a:picLocks noChangeAspect="1"/>
          </p:cNvPicPr>
          <p:nvPr/>
        </p:nvPicPr>
        <p:blipFill>
          <a:blip r:embed="rId3"/>
          <a:stretch>
            <a:fillRect/>
          </a:stretch>
        </p:blipFill>
        <p:spPr>
          <a:xfrm>
            <a:off x="622300" y="1447800"/>
            <a:ext cx="7899400" cy="3949700"/>
          </a:xfrm>
          <a:prstGeom prst="rect">
            <a:avLst/>
          </a:prstGeom>
        </p:spPr>
      </p:pic>
    </p:spTree>
    <p:extLst>
      <p:ext uri="{BB962C8B-B14F-4D97-AF65-F5344CB8AC3E}">
        <p14:creationId xmlns:p14="http://schemas.microsoft.com/office/powerpoint/2010/main" val="22449294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Mt Gerizim view looking e with Mt Ebal on left, 78-13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21667"/>
            <a:ext cx="9144000" cy="6136333"/>
          </a:xfrm>
          <a:prstGeom prst="rect">
            <a:avLst/>
          </a:prstGeom>
        </p:spPr>
      </p:pic>
      <p:sp>
        <p:nvSpPr>
          <p:cNvPr id="6" name="Title 5"/>
          <p:cNvSpPr>
            <a:spLocks noGrp="1"/>
          </p:cNvSpPr>
          <p:nvPr>
            <p:ph type="title" idx="4294967295"/>
          </p:nvPr>
        </p:nvSpPr>
        <p:spPr>
          <a:xfrm>
            <a:off x="0" y="0"/>
            <a:ext cx="9144000" cy="764704"/>
          </a:xfrm>
          <a:solidFill>
            <a:srgbClr val="000000"/>
          </a:solidFill>
          <a:effectLst>
            <a:outerShdw blurRad="50800" dist="38100" dir="2700000">
              <a:srgbClr val="000000">
                <a:alpha val="43000"/>
              </a:srgbClr>
            </a:outerShdw>
          </a:effectLst>
        </p:spPr>
        <p:txBody>
          <a:bodyPr anchor="ctr"/>
          <a:lstStyle/>
          <a:p>
            <a:pPr>
              <a:defRPr/>
            </a:pPr>
            <a:r>
              <a:rPr lang="en-US" sz="3200" b="1" dirty="0">
                <a:solidFill>
                  <a:srgbClr val="FFFFFF"/>
                </a:solidFill>
                <a:effectLst/>
              </a:rPr>
              <a:t>Mount Gerizim Looking East (Deut. 27:9-13) </a:t>
            </a:r>
          </a:p>
        </p:txBody>
      </p:sp>
      <p:sp>
        <p:nvSpPr>
          <p:cNvPr id="7" name="Title 5"/>
          <p:cNvSpPr txBox="1">
            <a:spLocks/>
          </p:cNvSpPr>
          <p:nvPr/>
        </p:nvSpPr>
        <p:spPr bwMode="auto">
          <a:xfrm>
            <a:off x="107504" y="3068960"/>
            <a:ext cx="2448272" cy="792088"/>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a:defRPr/>
            </a:pPr>
            <a:r>
              <a:rPr lang="en-US" sz="3600" b="1" dirty="0">
                <a:solidFill>
                  <a:srgbClr val="FFFFFF"/>
                </a:solidFill>
                <a:effectLst>
                  <a:glow rad="228600">
                    <a:srgbClr val="000000"/>
                  </a:glow>
                </a:effectLst>
                <a:latin typeface="Arial"/>
              </a:rPr>
              <a:t>Mount </a:t>
            </a:r>
            <a:r>
              <a:rPr lang="en-US" sz="3600" b="1" dirty="0" err="1">
                <a:solidFill>
                  <a:srgbClr val="FFFFFF"/>
                </a:solidFill>
                <a:effectLst>
                  <a:glow rad="228600">
                    <a:srgbClr val="000000"/>
                  </a:glow>
                </a:effectLst>
                <a:latin typeface="Arial"/>
              </a:rPr>
              <a:t>Ebal</a:t>
            </a:r>
            <a:r>
              <a:rPr lang="en-US" sz="3600" b="1" dirty="0">
                <a:solidFill>
                  <a:srgbClr val="FFFFFF"/>
                </a:solidFill>
                <a:effectLst>
                  <a:glow rad="228600">
                    <a:srgbClr val="000000"/>
                  </a:glow>
                </a:effectLst>
                <a:latin typeface="Arial"/>
              </a:rPr>
              <a:t> </a:t>
            </a:r>
            <a:r>
              <a:rPr lang="en-US" sz="3600" b="1">
                <a:solidFill>
                  <a:srgbClr val="FFFFFF"/>
                </a:solidFill>
                <a:effectLst>
                  <a:glow rad="228600">
                    <a:srgbClr val="000000"/>
                  </a:glow>
                </a:effectLst>
                <a:latin typeface="Arial"/>
              </a:rPr>
              <a:t>(cursing) </a:t>
            </a:r>
            <a:endParaRPr lang="en-US" sz="3600" b="1" dirty="0">
              <a:solidFill>
                <a:srgbClr val="FFFFFF"/>
              </a:solidFill>
              <a:effectLst>
                <a:glow rad="228600">
                  <a:srgbClr val="000000"/>
                </a:glow>
              </a:effectLst>
              <a:latin typeface="Arial"/>
            </a:endParaRPr>
          </a:p>
        </p:txBody>
      </p:sp>
      <p:sp>
        <p:nvSpPr>
          <p:cNvPr id="8" name="Title 5"/>
          <p:cNvSpPr txBox="1">
            <a:spLocks/>
          </p:cNvSpPr>
          <p:nvPr/>
        </p:nvSpPr>
        <p:spPr bwMode="auto">
          <a:xfrm>
            <a:off x="5652120" y="4293096"/>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a:defRPr/>
            </a:pPr>
            <a:r>
              <a:rPr lang="en-US" sz="3600" b="1" dirty="0">
                <a:solidFill>
                  <a:srgbClr val="FFFFFF"/>
                </a:solidFill>
                <a:effectLst>
                  <a:glow rad="228600">
                    <a:srgbClr val="000000"/>
                  </a:glow>
                </a:effectLst>
                <a:latin typeface="Arial"/>
              </a:rPr>
              <a:t>Mount Gerizim (blessing)</a:t>
            </a:r>
          </a:p>
        </p:txBody>
      </p:sp>
      <p:sp>
        <p:nvSpPr>
          <p:cNvPr id="9" name="Title 5"/>
          <p:cNvSpPr txBox="1">
            <a:spLocks/>
          </p:cNvSpPr>
          <p:nvPr/>
        </p:nvSpPr>
        <p:spPr bwMode="auto">
          <a:xfrm>
            <a:off x="2843808" y="2780928"/>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a:defRPr/>
            </a:pPr>
            <a:r>
              <a:rPr lang="en-US" sz="3600" b="1" dirty="0">
                <a:solidFill>
                  <a:srgbClr val="FFFFFF"/>
                </a:solidFill>
                <a:effectLst>
                  <a:glow rad="228600">
                    <a:srgbClr val="000000"/>
                  </a:glow>
                </a:effectLst>
                <a:latin typeface="Arial"/>
              </a:rPr>
              <a:t>Shechem</a:t>
            </a:r>
          </a:p>
        </p:txBody>
      </p:sp>
      <p:sp>
        <p:nvSpPr>
          <p:cNvPr id="3" name="Down Arrow 2"/>
          <p:cNvSpPr/>
          <p:nvPr/>
        </p:nvSpPr>
        <p:spPr bwMode="auto">
          <a:xfrm>
            <a:off x="3779912" y="3645024"/>
            <a:ext cx="1080120" cy="720080"/>
          </a:xfrm>
          <a:prstGeom prst="downArrow">
            <a:avLst/>
          </a:prstGeom>
          <a:solidFill>
            <a:srgbClr val="800000"/>
          </a:solidFill>
          <a:ln w="76200" cap="sq" cmpd="sng" algn="ctr">
            <a:solidFill>
              <a:srgbClr val="FFFFFF"/>
            </a:solidFill>
            <a:prstDash val="solid"/>
            <a:round/>
            <a:headEnd type="none" w="sm" len="sm"/>
            <a:tailEnd type="none" w="sm" len="sm"/>
          </a:ln>
          <a:effectLst>
            <a:glow rad="228600">
              <a:srgbClr val="000000"/>
            </a:glow>
          </a:effectLst>
        </p:spPr>
        <p:txBody>
          <a:bodyPr vert="horz" wrap="non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n-US" sz="2400">
              <a:solidFill>
                <a:srgbClr val="000000"/>
              </a:solidFill>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2652201503"/>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60777" y="-10006"/>
            <a:ext cx="6858000" cy="6858000"/>
            <a:chOff x="2615252" y="0"/>
            <a:chExt cx="6858000" cy="6858000"/>
          </a:xfrm>
        </p:grpSpPr>
        <p:pic>
          <p:nvPicPr>
            <p:cNvPr id="2" name="Picture 1"/>
            <p:cNvPicPr>
              <a:picLocks noChangeAspect="1"/>
            </p:cNvPicPr>
            <p:nvPr/>
          </p:nvPicPr>
          <p:blipFill>
            <a:blip r:embed="rId2"/>
            <a:stretch>
              <a:fillRect/>
            </a:stretch>
          </p:blipFill>
          <p:spPr>
            <a:xfrm>
              <a:off x="2615252" y="0"/>
              <a:ext cx="6858000" cy="6858000"/>
            </a:xfrm>
            <a:prstGeom prst="rect">
              <a:avLst/>
            </a:prstGeom>
          </p:spPr>
        </p:pic>
        <p:sp>
          <p:nvSpPr>
            <p:cNvPr id="3" name="Rectangle 2"/>
            <p:cNvSpPr/>
            <p:nvPr/>
          </p:nvSpPr>
          <p:spPr bwMode="auto">
            <a:xfrm>
              <a:off x="2894077" y="4143846"/>
              <a:ext cx="6579175" cy="2714154"/>
            </a:xfrm>
            <a:prstGeom prst="rect">
              <a:avLst/>
            </a:prstGeom>
            <a:solidFill>
              <a:srgbClr val="00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omic Sans MS" pitchFamily="-111" charset="0"/>
              </a:endParaRPr>
            </a:p>
          </p:txBody>
        </p:sp>
      </p:grpSp>
      <p:sp>
        <p:nvSpPr>
          <p:cNvPr id="24" name="Text Box 15"/>
          <p:cNvSpPr txBox="1">
            <a:spLocks noChangeArrowheads="1"/>
          </p:cNvSpPr>
          <p:nvPr/>
        </p:nvSpPr>
        <p:spPr bwMode="auto">
          <a:xfrm>
            <a:off x="2941113" y="4201276"/>
            <a:ext cx="6312474" cy="1938982"/>
          </a:xfrm>
          <a:prstGeom prst="rect">
            <a:avLst/>
          </a:prstGeom>
          <a:noFill/>
          <a:ln w="9525">
            <a:noFill/>
            <a:miter lim="800000"/>
            <a:headEnd/>
            <a:tailEnd/>
          </a:ln>
          <a:effectLst/>
        </p:spPr>
        <p:txBody>
          <a:bodyPr wrap="square" lIns="91430" tIns="45715" rIns="91430" bIns="45715" anchor="ctr">
            <a:spAutoFit/>
          </a:bodyPr>
          <a:lstStyle/>
          <a:p>
            <a:pPr algn="ctr" defTabSz="914400" fontAlgn="base">
              <a:spcBef>
                <a:spcPct val="50000"/>
              </a:spcBef>
              <a:spcAft>
                <a:spcPct val="0"/>
              </a:spcAft>
              <a:defRPr/>
            </a:pPr>
            <a:r>
              <a:rPr lang="en-US" sz="2400" b="1">
                <a:solidFill>
                  <a:srgbClr val="FFFFFF"/>
                </a:solidFill>
                <a:effectLst>
                  <a:glow rad="279400">
                    <a:srgbClr val="000000">
                      <a:alpha val="92000"/>
                    </a:srgbClr>
                  </a:glow>
                </a:effectLst>
                <a:latin typeface="Arial"/>
                <a:ea typeface="ＭＳ Ｐゴシック" charset="0"/>
                <a:cs typeface="Arial"/>
              </a:rPr>
              <a:t>"Choose this day whom you will serve</a:t>
            </a:r>
            <a:r>
              <a:rPr lang="mr-IN" sz="2400" b="1">
                <a:solidFill>
                  <a:srgbClr val="FFFFFF"/>
                </a:solidFill>
                <a:effectLst>
                  <a:glow rad="279400">
                    <a:srgbClr val="000000">
                      <a:alpha val="92000"/>
                    </a:srgbClr>
                  </a:glow>
                </a:effectLst>
                <a:latin typeface="Arial"/>
                <a:ea typeface="ＭＳ Ｐゴシック" charset="0"/>
                <a:cs typeface="Arial"/>
              </a:rPr>
              <a:t>…</a:t>
            </a: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but as for me and my house, </a:t>
            </a: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we will serve the LORD"</a:t>
            </a:r>
            <a:br>
              <a:rPr lang="en-US" sz="2400" b="1">
                <a:solidFill>
                  <a:srgbClr val="FFFFFF"/>
                </a:solidFill>
                <a:effectLst>
                  <a:glow rad="279400">
                    <a:srgbClr val="000000">
                      <a:alpha val="92000"/>
                    </a:srgbClr>
                  </a:glow>
                </a:effectLst>
                <a:latin typeface="Arial"/>
                <a:ea typeface="ＭＳ Ｐゴシック" charset="0"/>
                <a:cs typeface="Arial"/>
              </a:rPr>
            </a:b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Joshua 24:15</a:t>
            </a:r>
          </a:p>
        </p:txBody>
      </p:sp>
      <p:pic>
        <p:nvPicPr>
          <p:cNvPr id="23" name="Picture 22"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2944" r="58333" b="5562"/>
          <a:stretch/>
        </p:blipFill>
        <p:spPr>
          <a:xfrm>
            <a:off x="-7178" y="0"/>
            <a:ext cx="3167956" cy="6978458"/>
          </a:xfrm>
          <a:prstGeom prst="rect">
            <a:avLst/>
          </a:prstGeom>
        </p:spPr>
      </p:pic>
      <p:sp>
        <p:nvSpPr>
          <p:cNvPr id="82956" name="Text Box 12"/>
          <p:cNvSpPr txBox="1">
            <a:spLocks noChangeArrowheads="1"/>
          </p:cNvSpPr>
          <p:nvPr/>
        </p:nvSpPr>
        <p:spPr bwMode="auto">
          <a:xfrm>
            <a:off x="422166" y="3886201"/>
            <a:ext cx="1318148" cy="579438"/>
          </a:xfrm>
          <a:prstGeom prst="rect">
            <a:avLst/>
          </a:prstGeom>
          <a:noFill/>
          <a:ln w="9525">
            <a:noFill/>
            <a:miter lim="800000"/>
            <a:headEnd/>
            <a:tailEnd/>
          </a:ln>
          <a:effectLst/>
        </p:spPr>
        <p:txBody>
          <a:bodyPr wrap="square"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Dan</a:t>
            </a:r>
          </a:p>
        </p:txBody>
      </p:sp>
      <p:sp>
        <p:nvSpPr>
          <p:cNvPr id="82957" name="Text Box 13"/>
          <p:cNvSpPr txBox="1">
            <a:spLocks noChangeArrowheads="1"/>
          </p:cNvSpPr>
          <p:nvPr/>
        </p:nvSpPr>
        <p:spPr bwMode="auto">
          <a:xfrm>
            <a:off x="638190" y="4865786"/>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Judah</a:t>
            </a:r>
          </a:p>
        </p:txBody>
      </p:sp>
      <p:sp>
        <p:nvSpPr>
          <p:cNvPr id="82958" name="Text Box 14"/>
          <p:cNvSpPr txBox="1">
            <a:spLocks noChangeArrowheads="1"/>
          </p:cNvSpPr>
          <p:nvPr/>
        </p:nvSpPr>
        <p:spPr bwMode="auto">
          <a:xfrm>
            <a:off x="608077" y="5486400"/>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Simeon</a:t>
            </a:r>
          </a:p>
        </p:txBody>
      </p:sp>
      <p:sp>
        <p:nvSpPr>
          <p:cNvPr id="82959" name="Text Box 15"/>
          <p:cNvSpPr txBox="1">
            <a:spLocks noChangeArrowheads="1"/>
          </p:cNvSpPr>
          <p:nvPr/>
        </p:nvSpPr>
        <p:spPr bwMode="auto">
          <a:xfrm rot="16697758">
            <a:off x="1497606" y="4320467"/>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Reuben</a:t>
            </a:r>
          </a:p>
        </p:txBody>
      </p:sp>
      <p:sp>
        <p:nvSpPr>
          <p:cNvPr id="82960" name="Text Box 16"/>
          <p:cNvSpPr txBox="1">
            <a:spLocks noChangeArrowheads="1"/>
          </p:cNvSpPr>
          <p:nvPr/>
        </p:nvSpPr>
        <p:spPr bwMode="auto">
          <a:xfrm>
            <a:off x="2513077" y="34290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Gad</a:t>
            </a:r>
          </a:p>
        </p:txBody>
      </p:sp>
      <p:sp>
        <p:nvSpPr>
          <p:cNvPr id="82961" name="Text Box 17"/>
          <p:cNvSpPr txBox="1">
            <a:spLocks noChangeArrowheads="1"/>
          </p:cNvSpPr>
          <p:nvPr/>
        </p:nvSpPr>
        <p:spPr bwMode="auto">
          <a:xfrm rot="17432251">
            <a:off x="1774096" y="133588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Manasseh</a:t>
            </a:r>
          </a:p>
        </p:txBody>
      </p:sp>
      <p:sp>
        <p:nvSpPr>
          <p:cNvPr id="82962" name="Text Box 18"/>
          <p:cNvSpPr txBox="1">
            <a:spLocks noChangeArrowheads="1"/>
          </p:cNvSpPr>
          <p:nvPr/>
        </p:nvSpPr>
        <p:spPr bwMode="auto">
          <a:xfrm>
            <a:off x="493777" y="34290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Ephraim</a:t>
            </a:r>
          </a:p>
        </p:txBody>
      </p:sp>
      <p:sp>
        <p:nvSpPr>
          <p:cNvPr id="82963" name="Text Box 19"/>
          <p:cNvSpPr txBox="1">
            <a:spLocks noChangeArrowheads="1"/>
          </p:cNvSpPr>
          <p:nvPr/>
        </p:nvSpPr>
        <p:spPr bwMode="auto">
          <a:xfrm>
            <a:off x="227077" y="278765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Manasseh</a:t>
            </a:r>
          </a:p>
        </p:txBody>
      </p:sp>
      <p:sp>
        <p:nvSpPr>
          <p:cNvPr id="82965" name="Line 21"/>
          <p:cNvSpPr>
            <a:spLocks noChangeShapeType="1"/>
          </p:cNvSpPr>
          <p:nvPr/>
        </p:nvSpPr>
        <p:spPr bwMode="auto">
          <a:xfrm rot="21079435" flipV="1">
            <a:off x="1096912" y="4396602"/>
            <a:ext cx="1066800" cy="15240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68" name="Text Box 24"/>
          <p:cNvSpPr txBox="1">
            <a:spLocks noChangeArrowheads="1"/>
          </p:cNvSpPr>
          <p:nvPr/>
        </p:nvSpPr>
        <p:spPr bwMode="auto">
          <a:xfrm rot="17190594">
            <a:off x="1314960" y="251664"/>
            <a:ext cx="2667001" cy="579437"/>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Naphtali</a:t>
            </a:r>
          </a:p>
        </p:txBody>
      </p:sp>
      <p:sp>
        <p:nvSpPr>
          <p:cNvPr id="82969" name="Text Box 25"/>
          <p:cNvSpPr txBox="1">
            <a:spLocks noChangeArrowheads="1"/>
          </p:cNvSpPr>
          <p:nvPr/>
        </p:nvSpPr>
        <p:spPr bwMode="auto">
          <a:xfrm rot="17358286">
            <a:off x="696184" y="245111"/>
            <a:ext cx="2667000" cy="579437"/>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Asher</a:t>
            </a:r>
          </a:p>
        </p:txBody>
      </p:sp>
      <p:sp>
        <p:nvSpPr>
          <p:cNvPr id="82970" name="Line 26"/>
          <p:cNvSpPr>
            <a:spLocks noChangeShapeType="1"/>
          </p:cNvSpPr>
          <p:nvPr/>
        </p:nvSpPr>
        <p:spPr bwMode="auto">
          <a:xfrm rot="21079435" flipV="1">
            <a:off x="1101905" y="2462038"/>
            <a:ext cx="1257300" cy="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71" name="Line 27"/>
          <p:cNvSpPr>
            <a:spLocks noChangeShapeType="1"/>
          </p:cNvSpPr>
          <p:nvPr/>
        </p:nvSpPr>
        <p:spPr bwMode="auto">
          <a:xfrm rot="21079435">
            <a:off x="996968" y="1855950"/>
            <a:ext cx="1119188" cy="223838"/>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64" name="Text Box 20"/>
          <p:cNvSpPr txBox="1">
            <a:spLocks noChangeArrowheads="1"/>
          </p:cNvSpPr>
          <p:nvPr/>
        </p:nvSpPr>
        <p:spPr bwMode="auto">
          <a:xfrm>
            <a:off x="-18091" y="43758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Benjamin</a:t>
            </a:r>
          </a:p>
        </p:txBody>
      </p:sp>
      <p:sp>
        <p:nvSpPr>
          <p:cNvPr id="82966" name="Text Box 22"/>
          <p:cNvSpPr txBox="1">
            <a:spLocks noChangeArrowheads="1"/>
          </p:cNvSpPr>
          <p:nvPr/>
        </p:nvSpPr>
        <p:spPr bwMode="auto">
          <a:xfrm>
            <a:off x="-12815" y="1583484"/>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Zebulun</a:t>
            </a:r>
          </a:p>
        </p:txBody>
      </p:sp>
      <p:sp>
        <p:nvSpPr>
          <p:cNvPr id="82967" name="Text Box 23"/>
          <p:cNvSpPr txBox="1">
            <a:spLocks noChangeArrowheads="1"/>
          </p:cNvSpPr>
          <p:nvPr/>
        </p:nvSpPr>
        <p:spPr bwMode="auto">
          <a:xfrm>
            <a:off x="110412" y="2204864"/>
            <a:ext cx="2088232" cy="579438"/>
          </a:xfrm>
          <a:prstGeom prst="rect">
            <a:avLst/>
          </a:prstGeom>
          <a:noFill/>
          <a:ln w="9525">
            <a:noFill/>
            <a:miter lim="800000"/>
            <a:headEnd/>
            <a:tailEnd/>
          </a:ln>
          <a:effectLst/>
        </p:spPr>
        <p:txBody>
          <a:bodyPr wrap="square"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Issachar</a:t>
            </a:r>
          </a:p>
        </p:txBody>
      </p:sp>
      <p:sp>
        <p:nvSpPr>
          <p:cNvPr id="277523" name="Text Box 10"/>
          <p:cNvSpPr txBox="1">
            <a:spLocks noChangeArrowheads="1"/>
          </p:cNvSpPr>
          <p:nvPr/>
        </p:nvSpPr>
        <p:spPr bwMode="auto">
          <a:xfrm rot="-2058311">
            <a:off x="4705232" y="527822"/>
            <a:ext cx="4529137" cy="107720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defPPr>
              <a:defRPr lang="en-US"/>
            </a:defPPr>
            <a:lvl1pPr defTabSz="914400" fontAlgn="base">
              <a:spcBef>
                <a:spcPct val="50000"/>
              </a:spcBef>
              <a:spcAft>
                <a:spcPct val="0"/>
              </a:spcAft>
              <a:defRPr sz="3200" b="1">
                <a:solidFill>
                  <a:srgbClr val="FFFFFF"/>
                </a:solidFill>
                <a:effectLst>
                  <a:glow rad="279400">
                    <a:srgbClr val="000000">
                      <a:alpha val="92000"/>
                    </a:srgbClr>
                  </a:glow>
                </a:effectLst>
                <a:latin typeface="Arial"/>
                <a:ea typeface="ＭＳ Ｐゴシック" charset="0"/>
                <a:cs typeface="Arial"/>
              </a:defRPr>
            </a:lvl1pPr>
          </a:lstStyle>
          <a:p>
            <a:r>
              <a:rPr lang="en-US"/>
              <a:t>TRIBAL RESPONSIBILITIES</a:t>
            </a:r>
          </a:p>
        </p:txBody>
      </p:sp>
      <p:sp>
        <p:nvSpPr>
          <p:cNvPr id="21" name="Title 20"/>
          <p:cNvSpPr>
            <a:spLocks noGrp="1"/>
          </p:cNvSpPr>
          <p:nvPr>
            <p:ph type="title" idx="4294967295"/>
          </p:nvPr>
        </p:nvSpPr>
        <p:spPr>
          <a:xfrm>
            <a:off x="-39479" y="6140258"/>
            <a:ext cx="7772400" cy="838200"/>
          </a:xfrm>
          <a:solidFill>
            <a:schemeClr val="tx1"/>
          </a:solidFill>
        </p:spPr>
        <p:txBody>
          <a:bodyPr/>
          <a:lstStyle/>
          <a:p>
            <a:pPr>
              <a:defRPr/>
            </a:pPr>
            <a:r>
              <a:rPr lang="en-US" b="1" dirty="0">
                <a:solidFill>
                  <a:srgbClr val="FFFFFF"/>
                </a:solidFill>
                <a:latin typeface="Arial"/>
                <a:ea typeface="ＭＳ Ｐゴシック" charset="0"/>
                <a:cs typeface="Arial"/>
              </a:rPr>
              <a:t>The</a:t>
            </a:r>
            <a:r>
              <a:rPr lang="en-US" b="1" dirty="0">
                <a:solidFill>
                  <a:srgbClr val="FFFFFF"/>
                </a:solidFill>
                <a:effectLst>
                  <a:outerShdw blurRad="38100" dist="38100" dir="2700000" algn="tl">
                    <a:srgbClr val="DDDDDD"/>
                  </a:outerShdw>
                </a:effectLst>
                <a:latin typeface="Arial"/>
                <a:ea typeface="ＭＳ Ｐゴシック" charset="0"/>
                <a:cs typeface="Arial"/>
              </a:rPr>
              <a:t> </a:t>
            </a:r>
            <a:r>
              <a:rPr lang="en-US" b="1" dirty="0">
                <a:solidFill>
                  <a:srgbClr val="FFFFFF"/>
                </a:solidFill>
                <a:latin typeface="Arial"/>
                <a:ea typeface="ＭＳ Ｐゴシック" charset="0"/>
                <a:cs typeface="Arial"/>
              </a:rPr>
              <a:t>Goal &amp; the Means</a:t>
            </a:r>
          </a:p>
        </p:txBody>
      </p:sp>
    </p:spTree>
    <p:extLst>
      <p:ext uri="{BB962C8B-B14F-4D97-AF65-F5344CB8AC3E}">
        <p14:creationId xmlns:p14="http://schemas.microsoft.com/office/powerpoint/2010/main" val="2011804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752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j0177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6" name="Text Box 3"/>
          <p:cNvSpPr txBox="1">
            <a:spLocks noChangeArrowheads="1"/>
          </p:cNvSpPr>
          <p:nvPr/>
        </p:nvSpPr>
        <p:spPr bwMode="auto">
          <a:xfrm>
            <a:off x="179513" y="457200"/>
            <a:ext cx="896448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defRPr/>
            </a:pPr>
            <a:r>
              <a:rPr lang="en-US" sz="5400" b="1" dirty="0">
                <a:solidFill>
                  <a:srgbClr val="33CC33"/>
                </a:solidFill>
                <a:effectLst>
                  <a:glow rad="152400">
                    <a:srgbClr val="003300">
                      <a:alpha val="99000"/>
                    </a:srgbClr>
                  </a:glow>
                </a:effectLst>
                <a:latin typeface="Arial"/>
                <a:cs typeface="Arial"/>
              </a:rPr>
              <a:t>Renewal of Covenant</a:t>
            </a:r>
            <a:endParaRPr lang="en-AU" sz="6600" b="1" dirty="0">
              <a:solidFill>
                <a:srgbClr val="33CC33"/>
              </a:solidFill>
              <a:effectLst>
                <a:glow rad="152400">
                  <a:srgbClr val="003300">
                    <a:alpha val="99000"/>
                  </a:srgbClr>
                </a:glow>
              </a:effectLst>
              <a:latin typeface="Arial"/>
              <a:cs typeface="Arial"/>
            </a:endParaRPr>
          </a:p>
        </p:txBody>
      </p:sp>
      <p:sp>
        <p:nvSpPr>
          <p:cNvPr id="241667" name="Text Box 4"/>
          <p:cNvSpPr txBox="1">
            <a:spLocks noChangeArrowheads="1"/>
          </p:cNvSpPr>
          <p:nvPr/>
        </p:nvSpPr>
        <p:spPr bwMode="auto">
          <a:xfrm>
            <a:off x="304800" y="1752602"/>
            <a:ext cx="5256414" cy="776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buFontTx/>
              <a:buChar char="•"/>
              <a:defRPr/>
            </a:pPr>
            <a:r>
              <a:rPr lang="en-US" sz="4400" b="1" dirty="0">
                <a:solidFill>
                  <a:schemeClr val="bg1"/>
                </a:solidFill>
                <a:effectLst>
                  <a:glow rad="152400">
                    <a:srgbClr val="003300">
                      <a:alpha val="99000"/>
                    </a:srgbClr>
                  </a:glow>
                </a:effectLst>
                <a:latin typeface="Arial"/>
                <a:cs typeface="Arial"/>
              </a:rPr>
              <a:t>  Joshua</a:t>
            </a:r>
            <a:r>
              <a:rPr lang="fr-FR" altLang="ja-JP" sz="4400" b="1" dirty="0">
                <a:solidFill>
                  <a:schemeClr val="bg1"/>
                </a:solidFill>
                <a:effectLst>
                  <a:glow rad="152400">
                    <a:srgbClr val="003300">
                      <a:alpha val="99000"/>
                    </a:srgbClr>
                  </a:glow>
                </a:effectLst>
                <a:latin typeface="Arial"/>
                <a:cs typeface="Arial"/>
              </a:rPr>
              <a:t>'</a:t>
            </a:r>
            <a:r>
              <a:rPr lang="en-US" altLang="ja-JP" sz="4400" b="1" dirty="0">
                <a:solidFill>
                  <a:schemeClr val="bg1"/>
                </a:solidFill>
                <a:effectLst>
                  <a:glow rad="152400">
                    <a:srgbClr val="003300">
                      <a:alpha val="99000"/>
                    </a:srgbClr>
                  </a:glow>
                </a:effectLst>
                <a:latin typeface="Arial"/>
                <a:cs typeface="Arial"/>
              </a:rPr>
              <a:t>s Charge</a:t>
            </a:r>
            <a:endParaRPr lang="en-AU" sz="4400" b="1" dirty="0">
              <a:solidFill>
                <a:schemeClr val="bg1"/>
              </a:solidFill>
              <a:effectLst>
                <a:glow rad="152400">
                  <a:srgbClr val="003300">
                    <a:alpha val="99000"/>
                  </a:srgbClr>
                </a:glow>
              </a:effectLst>
              <a:latin typeface="Arial"/>
              <a:cs typeface="Arial"/>
            </a:endParaRPr>
          </a:p>
        </p:txBody>
      </p:sp>
      <p:sp>
        <p:nvSpPr>
          <p:cNvPr id="241668" name="Text Box 5"/>
          <p:cNvSpPr txBox="1">
            <a:spLocks noChangeArrowheads="1"/>
          </p:cNvSpPr>
          <p:nvPr/>
        </p:nvSpPr>
        <p:spPr bwMode="auto">
          <a:xfrm>
            <a:off x="381001" y="3810000"/>
            <a:ext cx="87629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buFontTx/>
              <a:buChar char="•"/>
              <a:defRPr/>
            </a:pPr>
            <a:r>
              <a:rPr lang="en-US" sz="4400" b="1" dirty="0">
                <a:solidFill>
                  <a:schemeClr val="bg1"/>
                </a:solidFill>
                <a:effectLst>
                  <a:glow rad="152400">
                    <a:srgbClr val="003300">
                      <a:alpha val="99000"/>
                    </a:srgbClr>
                  </a:glow>
                </a:effectLst>
                <a:latin typeface="Arial"/>
                <a:cs typeface="Arial"/>
              </a:rPr>
              <a:t>  Stone Monument (Josh. 22)</a:t>
            </a:r>
            <a:endParaRPr lang="en-AU" sz="4400" b="1" dirty="0">
              <a:solidFill>
                <a:schemeClr val="bg1"/>
              </a:solidFill>
              <a:effectLst>
                <a:glow rad="152400">
                  <a:srgbClr val="003300">
                    <a:alpha val="99000"/>
                  </a:srgbClr>
                </a:glow>
              </a:effectLst>
              <a:latin typeface="Arial"/>
              <a:cs typeface="Arial"/>
            </a:endParaRPr>
          </a:p>
        </p:txBody>
      </p:sp>
      <p:sp>
        <p:nvSpPr>
          <p:cNvPr id="241669" name="Text Box 6"/>
          <p:cNvSpPr txBox="1">
            <a:spLocks noChangeArrowheads="1"/>
          </p:cNvSpPr>
          <p:nvPr/>
        </p:nvSpPr>
        <p:spPr bwMode="auto">
          <a:xfrm>
            <a:off x="317499" y="2743202"/>
            <a:ext cx="6109345" cy="769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buFontTx/>
              <a:buChar char="•"/>
              <a:defRPr/>
            </a:pPr>
            <a:r>
              <a:rPr lang="en-US" sz="4400" b="1" dirty="0">
                <a:solidFill>
                  <a:schemeClr val="bg1"/>
                </a:solidFill>
                <a:effectLst>
                  <a:glow rad="152400">
                    <a:srgbClr val="003300">
                      <a:alpha val="99000"/>
                    </a:srgbClr>
                  </a:glow>
                </a:effectLst>
                <a:latin typeface="Arial"/>
                <a:cs typeface="Arial"/>
              </a:rPr>
              <a:t>  Israelite</a:t>
            </a:r>
            <a:r>
              <a:rPr lang="fr-FR" sz="4400" b="1" dirty="0">
                <a:solidFill>
                  <a:schemeClr val="bg1"/>
                </a:solidFill>
                <a:effectLst>
                  <a:glow rad="152400">
                    <a:srgbClr val="003300">
                      <a:alpha val="99000"/>
                    </a:srgbClr>
                  </a:glow>
                </a:effectLst>
                <a:latin typeface="Arial"/>
                <a:cs typeface="Arial"/>
              </a:rPr>
              <a:t>'</a:t>
            </a:r>
            <a:r>
              <a:rPr lang="en-US" sz="4400" b="1" dirty="0">
                <a:solidFill>
                  <a:schemeClr val="bg1"/>
                </a:solidFill>
                <a:effectLst>
                  <a:glow rad="152400">
                    <a:srgbClr val="003300">
                      <a:alpha val="99000"/>
                    </a:srgbClr>
                  </a:glow>
                </a:effectLst>
                <a:latin typeface="Arial"/>
                <a:cs typeface="Arial"/>
              </a:rPr>
              <a:t>s Response</a:t>
            </a:r>
            <a:endParaRPr lang="en-AU" sz="4400" b="1" dirty="0">
              <a:solidFill>
                <a:schemeClr val="bg1"/>
              </a:solidFill>
              <a:effectLst>
                <a:glow rad="152400">
                  <a:srgbClr val="003300">
                    <a:alpha val="99000"/>
                  </a:srgbClr>
                </a:glow>
              </a:effectLst>
              <a:latin typeface="Arial"/>
              <a:cs typeface="Arial"/>
            </a:endParaRPr>
          </a:p>
        </p:txBody>
      </p:sp>
      <p:sp>
        <p:nvSpPr>
          <p:cNvPr id="241670" name="Text Box 7"/>
          <p:cNvSpPr txBox="1">
            <a:spLocks noChangeArrowheads="1"/>
          </p:cNvSpPr>
          <p:nvPr/>
        </p:nvSpPr>
        <p:spPr bwMode="auto">
          <a:xfrm>
            <a:off x="67816" y="5589240"/>
            <a:ext cx="8968680" cy="58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defRPr/>
            </a:pPr>
            <a:endParaRPr lang="en-AU" sz="3200" b="1" dirty="0">
              <a:solidFill>
                <a:srgbClr val="FFFFFF"/>
              </a:solidFill>
              <a:effectLst>
                <a:glow rad="152400">
                  <a:srgbClr val="003300">
                    <a:alpha val="99000"/>
                  </a:srgbClr>
                </a:glow>
              </a:effectLst>
              <a:latin typeface="Arial"/>
              <a:cs typeface="Arial"/>
            </a:endParaRPr>
          </a:p>
        </p:txBody>
      </p:sp>
    </p:spTree>
    <p:extLst>
      <p:ext uri="{BB962C8B-B14F-4D97-AF65-F5344CB8AC3E}">
        <p14:creationId xmlns:p14="http://schemas.microsoft.com/office/powerpoint/2010/main" val="368843935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260"/>
            <a:ext cx="9144000" cy="5715000"/>
          </a:xfrm>
          <a:prstGeom prst="rect">
            <a:avLst/>
          </a:prstGeom>
        </p:spPr>
      </p:pic>
      <p:sp>
        <p:nvSpPr>
          <p:cNvPr id="900098" name="Rectangle 2"/>
          <p:cNvSpPr>
            <a:spLocks noGrp="1" noChangeArrowheads="1"/>
          </p:cNvSpPr>
          <p:nvPr>
            <p:ph type="ctrTitle"/>
          </p:nvPr>
        </p:nvSpPr>
        <p:spPr>
          <a:xfrm>
            <a:off x="0" y="6875250"/>
            <a:ext cx="9144000" cy="1099111"/>
          </a:xfrm>
          <a:effectLst/>
        </p:spPr>
        <p:txBody>
          <a:bodyPr/>
          <a:lstStyle/>
          <a:p>
            <a:pPr>
              <a:defRPr/>
            </a:pPr>
            <a:r>
              <a:rPr lang="en-US" altLang="ja-JP" sz="3600" b="1" dirty="0">
                <a:solidFill>
                  <a:srgbClr val="FFFFFF"/>
                </a:solidFill>
                <a:effectLst>
                  <a:glow rad="152400">
                    <a:srgbClr val="003300">
                      <a:alpha val="99000"/>
                    </a:srgbClr>
                  </a:glow>
                </a:effectLst>
              </a:rPr>
              <a:t>"But for me and my household, </a:t>
            </a:r>
            <a:br>
              <a:rPr lang="en-US" altLang="ja-JP" sz="3600" b="1" dirty="0">
                <a:solidFill>
                  <a:srgbClr val="FFFFFF"/>
                </a:solidFill>
                <a:effectLst>
                  <a:glow rad="152400">
                    <a:srgbClr val="003300">
                      <a:alpha val="99000"/>
                    </a:srgbClr>
                  </a:glow>
                </a:effectLst>
              </a:rPr>
            </a:br>
            <a:r>
              <a:rPr lang="en-US" altLang="ja-JP" sz="3600" b="1" dirty="0">
                <a:solidFill>
                  <a:srgbClr val="FFFFFF"/>
                </a:solidFill>
                <a:effectLst>
                  <a:glow rad="152400">
                    <a:srgbClr val="003300">
                      <a:alpha val="99000"/>
                    </a:srgbClr>
                  </a:glow>
                </a:effectLst>
              </a:rPr>
              <a:t>we will serve the LORD"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734260"/>
            <a:ext cx="9144000" cy="112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5400" b="1" dirty="0">
                <a:solidFill>
                  <a:srgbClr val="FFFFFF"/>
                </a:solidFill>
                <a:effectLst>
                  <a:glow rad="152400">
                    <a:srgbClr val="003300">
                      <a:alpha val="99000"/>
                    </a:srgbClr>
                  </a:glow>
                </a:effectLst>
              </a:rPr>
              <a:t>Joshua 24:15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97932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4178554" cy="685799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will also reward your courage when you </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stick your neck out</a:t>
            </a:r>
            <a:r>
              <a:rPr lang="en-US" sz="6000" b="1" dirty="0">
                <a:solidFill>
                  <a:srgbClr val="FF0000"/>
                </a:solidFill>
                <a:effectLst>
                  <a:glow rad="127000">
                    <a:schemeClr val="tx1"/>
                  </a:glow>
                </a:effectLst>
                <a:latin typeface="Arial" charset="0"/>
                <a:ea typeface="ＭＳ Ｐゴシック" charset="0"/>
                <a:cs typeface="ＭＳ Ｐゴシック" charset="0"/>
              </a:rPr>
              <a:t> </a:t>
            </a:r>
            <a:br>
              <a:rPr lang="en-US" sz="6000" b="1" dirty="0">
                <a:solidFill>
                  <a:srgbClr val="FF0000"/>
                </a:solidFill>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for him</a:t>
            </a:r>
          </a:p>
        </p:txBody>
      </p:sp>
      <p:pic>
        <p:nvPicPr>
          <p:cNvPr id="2" name="Picture 1"/>
          <p:cNvPicPr>
            <a:picLocks noChangeAspect="1"/>
          </p:cNvPicPr>
          <p:nvPr/>
        </p:nvPicPr>
        <p:blipFill rotWithShape="1">
          <a:blip r:embed="rId3"/>
          <a:srcRect l="10473" r="19837"/>
          <a:stretch/>
        </p:blipFill>
        <p:spPr>
          <a:xfrm>
            <a:off x="4178554" y="182827"/>
            <a:ext cx="4779392" cy="6261100"/>
          </a:xfrm>
          <a:prstGeom prst="rect">
            <a:avLst/>
          </a:prstGeom>
        </p:spPr>
      </p:pic>
    </p:spTree>
    <p:extLst>
      <p:ext uri="{BB962C8B-B14F-4D97-AF65-F5344CB8AC3E}">
        <p14:creationId xmlns:p14="http://schemas.microsoft.com/office/powerpoint/2010/main" val="41356963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7647"/>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(est. 1993)</a:t>
            </a:r>
          </a:p>
        </p:txBody>
      </p:sp>
      <p:pic>
        <p:nvPicPr>
          <p:cNvPr id="5" name="Picture 4"/>
          <p:cNvPicPr>
            <a:picLocks noChangeAspect="1"/>
          </p:cNvPicPr>
          <p:nvPr/>
        </p:nvPicPr>
        <p:blipFill rotWithShape="1">
          <a:blip r:embed="rId3"/>
          <a:srcRect t="12298" b="11484"/>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38403507"/>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a:t>
            </a:r>
            <a:r>
              <a:rPr lang="en-US" sz="4000" b="1">
                <a:cs typeface="+mj-cs"/>
              </a:rPr>
              <a:t>has 480 </a:t>
            </a:r>
            <a:r>
              <a:rPr lang="en-US" sz="4000" b="1" dirty="0">
                <a:cs typeface="+mj-cs"/>
              </a:rPr>
              <a:t>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27690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Oct 2017</a:t>
            </a:r>
          </a:p>
        </p:txBody>
      </p:sp>
      <p:grpSp>
        <p:nvGrpSpPr>
          <p:cNvPr id="2" name="Group 1"/>
          <p:cNvGrpSpPr>
            <a:grpSpLocks/>
          </p:cNvGrpSpPr>
          <p:nvPr/>
        </p:nvGrpSpPr>
        <p:grpSpPr bwMode="auto">
          <a:xfrm>
            <a:off x="3771900" y="2348880"/>
            <a:ext cx="3154363" cy="3696320"/>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grpSp>
      <p:sp>
        <p:nvSpPr>
          <p:cNvPr id="361485" name="Text Box 13"/>
          <p:cNvSpPr txBox="1">
            <a:spLocks noChangeArrowheads="1"/>
          </p:cNvSpPr>
          <p:nvPr/>
        </p:nvSpPr>
        <p:spPr bwMode="auto">
          <a:xfrm>
            <a:off x="-2412776" y="332656"/>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50000"/>
              </a:spcBef>
              <a:spcAft>
                <a:spcPct val="0"/>
              </a:spcAft>
            </a:pPr>
            <a:r>
              <a:rPr lang="en-US" sz="1800" b="1">
                <a:solidFill>
                  <a:srgbClr val="FFFFFF"/>
                </a:solidFill>
                <a:latin typeface="Arial"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1" name="Text Box 13"/>
          <p:cNvSpPr txBox="1">
            <a:spLocks noChangeArrowheads="1"/>
          </p:cNvSpPr>
          <p:nvPr/>
        </p:nvSpPr>
        <p:spPr bwMode="auto">
          <a:xfrm>
            <a:off x="6875463" y="4221163"/>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GERMANY</a:t>
            </a:r>
          </a:p>
        </p:txBody>
      </p:sp>
      <p:sp>
        <p:nvSpPr>
          <p:cNvPr id="25" name="Text Box 13"/>
          <p:cNvSpPr txBox="1">
            <a:spLocks noChangeArrowheads="1"/>
          </p:cNvSpPr>
          <p:nvPr/>
        </p:nvSpPr>
        <p:spPr bwMode="auto">
          <a:xfrm>
            <a:off x="-36513" y="1382539"/>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NETHERLANDS</a:t>
            </a:r>
          </a:p>
        </p:txBody>
      </p:sp>
      <p:sp>
        <p:nvSpPr>
          <p:cNvPr id="26" name="Text Box 17"/>
          <p:cNvSpPr txBox="1">
            <a:spLocks noChangeArrowheads="1"/>
          </p:cNvSpPr>
          <p:nvPr/>
        </p:nvSpPr>
        <p:spPr bwMode="auto">
          <a:xfrm>
            <a:off x="9468544" y="162880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KOREA</a:t>
            </a:r>
          </a:p>
        </p:txBody>
      </p:sp>
      <p:sp>
        <p:nvSpPr>
          <p:cNvPr id="24" name="Text Box 17"/>
          <p:cNvSpPr txBox="1">
            <a:spLocks noChangeArrowheads="1"/>
          </p:cNvSpPr>
          <p:nvPr/>
        </p:nvSpPr>
        <p:spPr bwMode="auto">
          <a:xfrm>
            <a:off x="6228184" y="227687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TAIWAN</a:t>
            </a:r>
          </a:p>
        </p:txBody>
      </p:sp>
      <p:sp>
        <p:nvSpPr>
          <p:cNvPr id="28" name="Text Box 21"/>
          <p:cNvSpPr txBox="1">
            <a:spLocks noChangeArrowheads="1"/>
          </p:cNvSpPr>
          <p:nvPr/>
        </p:nvSpPr>
        <p:spPr bwMode="auto">
          <a:xfrm>
            <a:off x="4860032" y="1772816"/>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CHINA</a:t>
            </a:r>
          </a:p>
        </p:txBody>
      </p:sp>
      <p:sp>
        <p:nvSpPr>
          <p:cNvPr id="29" name="Text Box 21"/>
          <p:cNvSpPr txBox="1">
            <a:spLocks noChangeArrowheads="1"/>
          </p:cNvSpPr>
          <p:nvPr/>
        </p:nvSpPr>
        <p:spPr bwMode="auto">
          <a:xfrm>
            <a:off x="6300192" y="5445224"/>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INDONESIA</a:t>
            </a:r>
          </a:p>
        </p:txBody>
      </p:sp>
      <p:sp>
        <p:nvSpPr>
          <p:cNvPr id="30" name="Text Box 21"/>
          <p:cNvSpPr txBox="1">
            <a:spLocks noChangeArrowheads="1"/>
          </p:cNvSpPr>
          <p:nvPr/>
        </p:nvSpPr>
        <p:spPr bwMode="auto">
          <a:xfrm>
            <a:off x="4788024" y="4221088"/>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MALAYSIA</a:t>
            </a:r>
          </a:p>
        </p:txBody>
      </p:sp>
      <p:sp>
        <p:nvSpPr>
          <p:cNvPr id="31" name="Text Box 21"/>
          <p:cNvSpPr txBox="1">
            <a:spLocks noChangeArrowheads="1"/>
          </p:cNvSpPr>
          <p:nvPr/>
        </p:nvSpPr>
        <p:spPr bwMode="auto">
          <a:xfrm>
            <a:off x="9324528" y="494116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NEW ZEALAND</a:t>
            </a:r>
          </a:p>
        </p:txBody>
      </p:sp>
      <p:sp>
        <p:nvSpPr>
          <p:cNvPr id="32" name="Text Box 13"/>
          <p:cNvSpPr txBox="1">
            <a:spLocks noChangeArrowheads="1"/>
          </p:cNvSpPr>
          <p:nvPr/>
        </p:nvSpPr>
        <p:spPr bwMode="auto">
          <a:xfrm>
            <a:off x="-2268091" y="184482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ZIMBABWE</a:t>
            </a:r>
          </a:p>
        </p:txBody>
      </p:sp>
      <p:sp>
        <p:nvSpPr>
          <p:cNvPr id="34" name="Text Box 17"/>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RUSSIA</a:t>
            </a:r>
          </a:p>
        </p:txBody>
      </p:sp>
      <p:sp>
        <p:nvSpPr>
          <p:cNvPr id="37" name="Text Box 21"/>
          <p:cNvSpPr txBox="1">
            <a:spLocks noChangeArrowheads="1"/>
          </p:cNvSpPr>
          <p:nvPr/>
        </p:nvSpPr>
        <p:spPr bwMode="auto">
          <a:xfrm>
            <a:off x="7239000" y="299695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CANADA</a:t>
            </a:r>
          </a:p>
        </p:txBody>
      </p:sp>
      <p:sp>
        <p:nvSpPr>
          <p:cNvPr id="38" name="Text Box 13"/>
          <p:cNvSpPr txBox="1">
            <a:spLocks noChangeArrowheads="1"/>
          </p:cNvSpPr>
          <p:nvPr/>
        </p:nvSpPr>
        <p:spPr bwMode="auto">
          <a:xfrm>
            <a:off x="-33399" y="-1539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UK</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116632"/>
            <a:ext cx="2117270" cy="2117270"/>
          </a:xfrm>
          <a:prstGeom prst="rect">
            <a:avLst/>
          </a:prstGeom>
        </p:spPr>
      </p:pic>
    </p:spTree>
    <p:extLst>
      <p:ext uri="{BB962C8B-B14F-4D97-AF65-F5344CB8AC3E}">
        <p14:creationId xmlns:p14="http://schemas.microsoft.com/office/powerpoint/2010/main" val="211412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Luther = Reformation</a:t>
            </a:r>
          </a:p>
        </p:txBody>
      </p:sp>
      <p:pic>
        <p:nvPicPr>
          <p:cNvPr id="2" name="Picture 1"/>
          <p:cNvPicPr>
            <a:picLocks noChangeAspect="1"/>
          </p:cNvPicPr>
          <p:nvPr/>
        </p:nvPicPr>
        <p:blipFill>
          <a:blip r:embed="rId3"/>
          <a:stretch>
            <a:fillRect/>
          </a:stretch>
        </p:blipFill>
        <p:spPr>
          <a:xfrm>
            <a:off x="0" y="1497330"/>
            <a:ext cx="9144000" cy="5360670"/>
          </a:xfrm>
          <a:prstGeom prst="rect">
            <a:avLst/>
          </a:prstGeom>
        </p:spPr>
      </p:pic>
    </p:spTree>
    <p:extLst>
      <p:ext uri="{BB962C8B-B14F-4D97-AF65-F5344CB8AC3E}">
        <p14:creationId xmlns:p14="http://schemas.microsoft.com/office/powerpoint/2010/main" val="13071721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defeat </a:t>
            </a:r>
            <a:r>
              <a:rPr lang="en-US" sz="4800" b="1" dirty="0">
                <a:solidFill>
                  <a:srgbClr val="FFFF00"/>
                </a:solidFill>
                <a:effectLst>
                  <a:glow rad="127000">
                    <a:schemeClr val="tx1"/>
                  </a:glow>
                </a:effectLst>
                <a:latin typeface="Arial" charset="0"/>
                <a:ea typeface="ＭＳ Ｐゴシック" charset="0"/>
                <a:cs typeface="ＭＳ Ｐゴシック" charset="0"/>
              </a:rPr>
              <a:t>discouragement</a:t>
            </a:r>
            <a:r>
              <a:rPr lang="en-US" sz="4800" b="1" dirty="0">
                <a:effectLst>
                  <a:glow rad="127000">
                    <a:schemeClr val="tx1"/>
                  </a:glow>
                </a:effectLst>
                <a:latin typeface="Arial" charset="0"/>
                <a:ea typeface="ＭＳ Ｐゴシック" charset="0"/>
                <a:cs typeface="ＭＳ Ｐゴシック" charset="0"/>
              </a:rPr>
              <a:t> that prevents you from doing God’s will? </a:t>
            </a:r>
          </a:p>
        </p:txBody>
      </p:sp>
    </p:spTree>
    <p:extLst>
      <p:ext uri="{BB962C8B-B14F-4D97-AF65-F5344CB8AC3E}">
        <p14:creationId xmlns:p14="http://schemas.microsoft.com/office/powerpoint/2010/main" val="3898381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448" r="11350"/>
          <a:stretch/>
        </p:blipFill>
        <p:spPr>
          <a:xfrm>
            <a:off x="0" y="-7477"/>
            <a:ext cx="9144000" cy="686547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9707649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4" descr="bible">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76800" cy="6858000"/>
          </a:xfrm>
        </p:spPr>
      </p:pic>
      <p:sp>
        <p:nvSpPr>
          <p:cNvPr id="385026" name="Text Box 7"/>
          <p:cNvSpPr txBox="1">
            <a:spLocks noChangeArrowheads="1"/>
          </p:cNvSpPr>
          <p:nvPr/>
        </p:nvSpPr>
        <p:spPr bwMode="auto">
          <a:xfrm>
            <a:off x="2339975" y="838200"/>
            <a:ext cx="6604000" cy="64611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3600" b="1">
                <a:solidFill>
                  <a:srgbClr val="FFFFFF"/>
                </a:solidFill>
                <a:latin typeface="Arial" charset="0"/>
                <a:cs typeface="Arial" charset="0"/>
              </a:rPr>
              <a:t>SUMMARY STATEMENT</a:t>
            </a:r>
            <a:endParaRPr lang="en-GB" sz="3600" b="1">
              <a:solidFill>
                <a:srgbClr val="FFFFFF"/>
              </a:solidFill>
              <a:latin typeface="Arial" charset="0"/>
              <a:cs typeface="Arial" charset="0"/>
            </a:endParaRPr>
          </a:p>
        </p:txBody>
      </p:sp>
      <p:sp>
        <p:nvSpPr>
          <p:cNvPr id="251912" name="Text Box 8"/>
          <p:cNvSpPr txBox="1">
            <a:spLocks noChangeArrowheads="1"/>
          </p:cNvSpPr>
          <p:nvPr/>
        </p:nvSpPr>
        <p:spPr bwMode="auto">
          <a:xfrm>
            <a:off x="1228633" y="1917700"/>
            <a:ext cx="7869330" cy="397030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3600" b="1" dirty="0">
                <a:solidFill>
                  <a:srgbClr val="FFFFFF"/>
                </a:solidFill>
                <a:latin typeface="Arial" charset="0"/>
                <a:cs typeface="Arial" charset="0"/>
              </a:rPr>
              <a:t>Joshua records </a:t>
            </a:r>
            <a:r>
              <a:rPr lang="en-US" sz="3600" b="1" dirty="0">
                <a:solidFill>
                  <a:srgbClr val="FFFF00"/>
                </a:solidFill>
                <a:latin typeface="Arial" charset="0"/>
                <a:cs typeface="Arial" charset="0"/>
              </a:rPr>
              <a:t>Israel</a:t>
            </a:r>
            <a:r>
              <a:rPr lang="fr-FR" altLang="ja-JP" sz="3600" b="1" dirty="0">
                <a:solidFill>
                  <a:srgbClr val="FFFF00"/>
                </a:solidFill>
                <a:latin typeface="Arial" charset="0"/>
                <a:cs typeface="Arial" charset="0"/>
              </a:rPr>
              <a:t>'</a:t>
            </a:r>
            <a:r>
              <a:rPr lang="en-US" altLang="ja-JP" sz="3600" b="1" dirty="0">
                <a:solidFill>
                  <a:srgbClr val="FFFF00"/>
                </a:solidFill>
                <a:latin typeface="Arial" charset="0"/>
                <a:cs typeface="Arial" charset="0"/>
              </a:rPr>
              <a:t>s occupation</a:t>
            </a:r>
            <a:r>
              <a:rPr lang="en-US" altLang="ja-JP" sz="3600" b="1" dirty="0">
                <a:solidFill>
                  <a:srgbClr val="FFFFFF"/>
                </a:solidFill>
                <a:latin typeface="Arial" charset="0"/>
                <a:cs typeface="Arial" charset="0"/>
              </a:rPr>
              <a:t> of </a:t>
            </a:r>
            <a:r>
              <a:rPr lang="en-US" sz="3600" b="1" dirty="0">
                <a:solidFill>
                  <a:srgbClr val="FFFFFF"/>
                </a:solidFill>
                <a:latin typeface="Arial" charset="0"/>
                <a:cs typeface="Arial" charset="0"/>
              </a:rPr>
              <a:t>most of Canaan in fulfillment of</a:t>
            </a:r>
          </a:p>
          <a:p>
            <a:pPr defTabSz="914400" eaLnBrk="1" fontAlgn="base" hangingPunct="1">
              <a:spcBef>
                <a:spcPct val="0"/>
              </a:spcBef>
              <a:spcAft>
                <a:spcPct val="0"/>
              </a:spcAft>
            </a:pPr>
            <a:r>
              <a:rPr lang="en-US" sz="3600" b="1" dirty="0">
                <a:solidFill>
                  <a:srgbClr val="FFFF00"/>
                </a:solidFill>
                <a:latin typeface="Arial" charset="0"/>
                <a:cs typeface="Arial" charset="0"/>
              </a:rPr>
              <a:t>God</a:t>
            </a:r>
            <a:r>
              <a:rPr lang="fr-FR" altLang="ja-JP" sz="3600" b="1" dirty="0">
                <a:solidFill>
                  <a:srgbClr val="FFFF00"/>
                </a:solidFill>
                <a:latin typeface="Arial" charset="0"/>
                <a:cs typeface="Arial" charset="0"/>
              </a:rPr>
              <a:t>'</a:t>
            </a:r>
            <a:r>
              <a:rPr lang="en-US" altLang="ja-JP" sz="3600" b="1" dirty="0">
                <a:solidFill>
                  <a:srgbClr val="FFFF00"/>
                </a:solidFill>
                <a:latin typeface="Arial" charset="0"/>
                <a:cs typeface="Arial" charset="0"/>
              </a:rPr>
              <a:t>s faithfulness</a:t>
            </a:r>
            <a:r>
              <a:rPr lang="en-US" altLang="ja-JP" sz="3600" b="1" dirty="0">
                <a:solidFill>
                  <a:srgbClr val="FFFFFF"/>
                </a:solidFill>
                <a:latin typeface="Arial" charset="0"/>
                <a:cs typeface="Arial" charset="0"/>
              </a:rPr>
              <a:t> to His promise </a:t>
            </a:r>
          </a:p>
          <a:p>
            <a:pPr defTabSz="914400" eaLnBrk="1" fontAlgn="base" hangingPunct="1">
              <a:spcBef>
                <a:spcPct val="0"/>
              </a:spcBef>
              <a:spcAft>
                <a:spcPct val="0"/>
              </a:spcAft>
            </a:pPr>
            <a:r>
              <a:rPr lang="en-US" sz="3600" b="1" dirty="0">
                <a:solidFill>
                  <a:srgbClr val="FFFFFF"/>
                </a:solidFill>
                <a:latin typeface="Arial" charset="0"/>
                <a:cs typeface="Arial" charset="0"/>
              </a:rPr>
              <a:t>through </a:t>
            </a:r>
            <a:r>
              <a:rPr lang="en-US" sz="3600" b="1" dirty="0">
                <a:solidFill>
                  <a:srgbClr val="FFFF00"/>
                </a:solidFill>
                <a:latin typeface="Arial" charset="0"/>
                <a:cs typeface="Arial" charset="0"/>
              </a:rPr>
              <a:t>Joshua</a:t>
            </a:r>
            <a:r>
              <a:rPr lang="fr-FR" altLang="ja-JP" sz="3600" b="1" dirty="0">
                <a:solidFill>
                  <a:srgbClr val="FFFF00"/>
                </a:solidFill>
                <a:latin typeface="Arial" charset="0"/>
                <a:cs typeface="Arial" charset="0"/>
              </a:rPr>
              <a:t>'</a:t>
            </a:r>
            <a:r>
              <a:rPr lang="en-US" altLang="ja-JP" sz="3600" b="1" dirty="0">
                <a:solidFill>
                  <a:srgbClr val="FFFF00"/>
                </a:solidFill>
                <a:latin typeface="Arial" charset="0"/>
                <a:cs typeface="Arial" charset="0"/>
              </a:rPr>
              <a:t>s faith</a:t>
            </a:r>
            <a:r>
              <a:rPr lang="en-US" altLang="ja-JP" sz="3600" b="1" dirty="0">
                <a:solidFill>
                  <a:srgbClr val="FFFFFF"/>
                </a:solidFill>
                <a:latin typeface="Arial" charset="0"/>
                <a:cs typeface="Arial" charset="0"/>
              </a:rPr>
              <a:t> in order </a:t>
            </a:r>
          </a:p>
          <a:p>
            <a:pPr defTabSz="914400" eaLnBrk="1" fontAlgn="base" hangingPunct="1">
              <a:spcBef>
                <a:spcPct val="0"/>
              </a:spcBef>
              <a:spcAft>
                <a:spcPct val="0"/>
              </a:spcAft>
            </a:pPr>
            <a:r>
              <a:rPr lang="en-US" sz="3600" b="1" dirty="0">
                <a:solidFill>
                  <a:srgbClr val="FFFFFF"/>
                </a:solidFill>
                <a:latin typeface="Arial" charset="0"/>
                <a:cs typeface="Arial" charset="0"/>
              </a:rPr>
              <a:t>to instruct the nation that obedient</a:t>
            </a:r>
          </a:p>
          <a:p>
            <a:pPr defTabSz="914400" eaLnBrk="1" fontAlgn="base" hangingPunct="1">
              <a:spcBef>
                <a:spcPct val="0"/>
              </a:spcBef>
              <a:spcAft>
                <a:spcPct val="0"/>
              </a:spcAft>
            </a:pPr>
            <a:r>
              <a:rPr lang="en-US" sz="3600" b="1" dirty="0">
                <a:solidFill>
                  <a:srgbClr val="FFFFFF"/>
                </a:solidFill>
                <a:latin typeface="Arial" charset="0"/>
                <a:cs typeface="Arial" charset="0"/>
              </a:rPr>
              <a:t>faith based upon God</a:t>
            </a:r>
            <a:r>
              <a:rPr lang="fr-FR"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s promises</a:t>
            </a:r>
          </a:p>
          <a:p>
            <a:pPr defTabSz="914400" eaLnBrk="1" fontAlgn="base" hangingPunct="1">
              <a:spcBef>
                <a:spcPct val="0"/>
              </a:spcBef>
              <a:spcAft>
                <a:spcPct val="0"/>
              </a:spcAft>
            </a:pPr>
            <a:r>
              <a:rPr lang="en-US" sz="3600" b="1" dirty="0">
                <a:solidFill>
                  <a:srgbClr val="FFFF00"/>
                </a:solidFill>
                <a:latin typeface="Arial" charset="0"/>
                <a:cs typeface="Arial" charset="0"/>
              </a:rPr>
              <a:t>brings blessings</a:t>
            </a:r>
            <a:endParaRPr lang="en-GB" sz="3600" b="1" dirty="0">
              <a:solidFill>
                <a:srgbClr val="FFFF00"/>
              </a:solidFill>
              <a:latin typeface="Arial" charset="0"/>
              <a:cs typeface="Arial" charset="0"/>
            </a:endParaRPr>
          </a:p>
        </p:txBody>
      </p:sp>
      <p:sp>
        <p:nvSpPr>
          <p:cNvPr id="385028" name="Text Box 9"/>
          <p:cNvSpPr txBox="1">
            <a:spLocks noChangeArrowheads="1"/>
          </p:cNvSpPr>
          <p:nvPr/>
        </p:nvSpPr>
        <p:spPr bwMode="auto">
          <a:xfrm>
            <a:off x="8307388" y="0"/>
            <a:ext cx="841375" cy="523875"/>
          </a:xfrm>
          <a:prstGeom prst="rect">
            <a:avLst/>
          </a:prstGeom>
          <a:solidFill>
            <a:srgbClr val="FF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b="1">
                <a:solidFill>
                  <a:srgbClr val="FFFFFF"/>
                </a:solidFill>
              </a:rPr>
              <a:t>162</a:t>
            </a:r>
            <a:endParaRPr lang="en-GB">
              <a:solidFill>
                <a:srgbClr val="FFFFFF"/>
              </a:solidFill>
            </a:endParaRPr>
          </a:p>
        </p:txBody>
      </p:sp>
    </p:spTree>
    <p:extLst>
      <p:ext uri="{BB962C8B-B14F-4D97-AF65-F5344CB8AC3E}">
        <p14:creationId xmlns:p14="http://schemas.microsoft.com/office/powerpoint/2010/main" val="210787933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95897" y="1409910"/>
            <a:ext cx="7339759" cy="54360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Joshua</a:t>
            </a:r>
          </a:p>
        </p:txBody>
      </p:sp>
      <p:sp>
        <p:nvSpPr>
          <p:cNvPr id="3" name="Rectangle 2"/>
          <p:cNvSpPr txBox="1">
            <a:spLocks noChangeArrowheads="1"/>
          </p:cNvSpPr>
          <p:nvPr/>
        </p:nvSpPr>
        <p:spPr bwMode="auto">
          <a:xfrm>
            <a:off x="895897" y="1865508"/>
            <a:ext cx="7339760" cy="20276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rewards those who take him </a:t>
            </a:r>
            <a:r>
              <a:rPr lang="en-US" sz="5400" b="1" dirty="0">
                <a:solidFill>
                  <a:srgbClr val="FFFF00"/>
                </a:solidFill>
                <a:effectLst>
                  <a:glow rad="127000">
                    <a:srgbClr val="000000"/>
                  </a:glow>
                </a:effectLst>
                <a:latin typeface="Arial" charset="0"/>
                <a:ea typeface="ＭＳ Ｐゴシック" charset="0"/>
                <a:cs typeface="ＭＳ Ｐゴシック" charset="0"/>
              </a:rPr>
              <a:t>seriously</a:t>
            </a: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740137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30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Act</a:t>
            </a:r>
            <a:r>
              <a:rPr lang="en-US" sz="4800" b="1" dirty="0">
                <a:effectLst>
                  <a:glow rad="127000">
                    <a:schemeClr val="tx1"/>
                  </a:glow>
                </a:effectLst>
                <a:latin typeface="Arial" charset="0"/>
                <a:ea typeface="ＭＳ Ｐゴシック" charset="0"/>
                <a:cs typeface="ＭＳ Ｐゴシック" charset="0"/>
              </a:rPr>
              <a:t> like God will keep his Word (Joshua 1–12).</a:t>
            </a:r>
          </a:p>
        </p:txBody>
      </p:sp>
      <p:pic>
        <p:nvPicPr>
          <p:cNvPr id="4" name="Picture 3"/>
          <p:cNvPicPr>
            <a:picLocks noChangeAspect="1"/>
          </p:cNvPicPr>
          <p:nvPr/>
        </p:nvPicPr>
        <p:blipFill>
          <a:blip r:embed="rId3"/>
          <a:stretch>
            <a:fillRect/>
          </a:stretch>
        </p:blipFill>
        <p:spPr>
          <a:xfrm>
            <a:off x="-1" y="1917345"/>
            <a:ext cx="9162669" cy="4940655"/>
          </a:xfrm>
          <a:prstGeom prst="rect">
            <a:avLst/>
          </a:prstGeom>
        </p:spPr>
      </p:pic>
    </p:spTree>
    <p:extLst>
      <p:ext uri="{BB962C8B-B14F-4D97-AF65-F5344CB8AC3E}">
        <p14:creationId xmlns:p14="http://schemas.microsoft.com/office/powerpoint/2010/main" val="201690235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311"/>
          <a:stretch/>
        </p:blipFill>
        <p:spPr>
          <a:xfrm>
            <a:off x="0" y="-93902"/>
            <a:ext cx="9144000" cy="695190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1058583"/>
            <a:ext cx="6184580" cy="752649"/>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What results?</a:t>
            </a:r>
          </a:p>
        </p:txBody>
      </p:sp>
    </p:spTree>
    <p:extLst>
      <p:ext uri="{BB962C8B-B14F-4D97-AF65-F5344CB8AC3E}">
        <p14:creationId xmlns:p14="http://schemas.microsoft.com/office/powerpoint/2010/main" val="17196171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5715000"/>
          </a:xfrm>
          <a:prstGeom prst="rect">
            <a:avLst/>
          </a:prstGeom>
        </p:spPr>
      </p:pic>
      <p:sp>
        <p:nvSpPr>
          <p:cNvPr id="900098" name="Rectangle 2"/>
          <p:cNvSpPr>
            <a:spLocks noGrp="1" noChangeArrowheads="1"/>
          </p:cNvSpPr>
          <p:nvPr>
            <p:ph type="ctrTitle"/>
          </p:nvPr>
        </p:nvSpPr>
        <p:spPr>
          <a:xfrm>
            <a:off x="0" y="0"/>
            <a:ext cx="9144000" cy="1573854"/>
          </a:xfrm>
          <a:solidFill>
            <a:schemeClr val="tx1"/>
          </a:solidFill>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II. Courageous faith brings </a:t>
            </a:r>
            <a:r>
              <a:rPr lang="en-US" sz="4800" b="1" dirty="0">
                <a:solidFill>
                  <a:srgbClr val="FFFF00"/>
                </a:solidFill>
                <a:effectLst>
                  <a:glow rad="127000">
                    <a:schemeClr val="tx1"/>
                  </a:glow>
                </a:effectLst>
                <a:latin typeface="Arial" charset="0"/>
                <a:ea typeface="ＭＳ Ｐゴシック" charset="0"/>
                <a:cs typeface="ＭＳ Ｐゴシック" charset="0"/>
              </a:rPr>
              <a:t>victory</a:t>
            </a:r>
            <a:r>
              <a:rPr lang="en-US" sz="4800" b="1" dirty="0">
                <a:effectLst>
                  <a:glow rad="127000">
                    <a:schemeClr val="tx1"/>
                  </a:glow>
                </a:effectLst>
                <a:latin typeface="Arial" charset="0"/>
                <a:ea typeface="ＭＳ Ｐゴシック" charset="0"/>
                <a:cs typeface="ＭＳ Ｐゴシック" charset="0"/>
              </a:rPr>
              <a:t> (Joshua 13–24). </a:t>
            </a:r>
          </a:p>
        </p:txBody>
      </p:sp>
    </p:spTree>
    <p:extLst>
      <p:ext uri="{BB962C8B-B14F-4D97-AF65-F5344CB8AC3E}">
        <p14:creationId xmlns:p14="http://schemas.microsoft.com/office/powerpoint/2010/main" val="40834417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188262"/>
            <a:ext cx="9144000" cy="154893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 specifically can we defeat discouragement?</a:t>
            </a:r>
          </a:p>
        </p:txBody>
      </p:sp>
    </p:spTree>
    <p:extLst>
      <p:ext uri="{BB962C8B-B14F-4D97-AF65-F5344CB8AC3E}">
        <p14:creationId xmlns:p14="http://schemas.microsoft.com/office/powerpoint/2010/main" val="18304858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202754" name="Text Box 2" descr="Parchment"/>
          <p:cNvSpPr txBox="1">
            <a:spLocks noChangeArrowheads="1"/>
          </p:cNvSpPr>
          <p:nvPr/>
        </p:nvSpPr>
        <p:spPr bwMode="auto">
          <a:xfrm>
            <a:off x="1143000" y="1962150"/>
            <a:ext cx="7239000" cy="4185752"/>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buClr>
                <a:srgbClr val="000000"/>
              </a:buClr>
              <a:buFont typeface="Wingdings" charset="0"/>
              <a:buChar char="A"/>
              <a:defRPr/>
            </a:pPr>
            <a:r>
              <a:rPr lang="en-US" b="1" dirty="0">
                <a:solidFill>
                  <a:srgbClr val="FF3300"/>
                </a:solidFill>
                <a:latin typeface="Arial"/>
                <a:cs typeface="Arial"/>
              </a:rPr>
              <a:t> </a:t>
            </a:r>
            <a:r>
              <a:rPr lang="en-US" b="1" dirty="0">
                <a:solidFill>
                  <a:srgbClr val="3333CC"/>
                </a:solidFill>
                <a:latin typeface="Arial"/>
                <a:cs typeface="Arial"/>
              </a:rPr>
              <a:t> Be </a:t>
            </a:r>
            <a:r>
              <a:rPr lang="en-US" b="1" dirty="0">
                <a:solidFill>
                  <a:srgbClr val="FF3300"/>
                </a:solidFill>
                <a:latin typeface="Arial"/>
                <a:cs typeface="Arial"/>
              </a:rPr>
              <a:t>led </a:t>
            </a:r>
            <a:r>
              <a:rPr lang="en-US" b="1" dirty="0">
                <a:solidFill>
                  <a:srgbClr val="3333CC"/>
                </a:solidFill>
                <a:latin typeface="Arial"/>
                <a:cs typeface="Arial"/>
              </a:rPr>
              <a:t>by God</a:t>
            </a:r>
            <a:r>
              <a:rPr lang="fr-FR" altLang="ja-JP" b="1" dirty="0">
                <a:solidFill>
                  <a:srgbClr val="3333CC"/>
                </a:solidFill>
                <a:latin typeface="Arial"/>
                <a:cs typeface="Arial"/>
              </a:rPr>
              <a:t>'</a:t>
            </a:r>
            <a:r>
              <a:rPr lang="en-US" altLang="ja-JP" b="1" dirty="0">
                <a:solidFill>
                  <a:srgbClr val="3333CC"/>
                </a:solidFill>
                <a:latin typeface="Arial"/>
                <a:cs typeface="Arial"/>
              </a:rPr>
              <a:t>s presence </a:t>
            </a:r>
            <a:endParaRPr lang="en-US" altLang="ja-JP" sz="2400" b="1" dirty="0">
              <a:solidFill>
                <a:srgbClr val="3333CC"/>
              </a:solidFill>
              <a:latin typeface="Arial"/>
              <a:cs typeface="Arial"/>
            </a:endParaRPr>
          </a:p>
          <a:p>
            <a:pPr marL="898432" indent="-455566" defTabSz="914400" eaLnBrk="1" fontAlgn="base" hangingPunct="1">
              <a:spcBef>
                <a:spcPct val="0"/>
              </a:spcBef>
              <a:spcAft>
                <a:spcPct val="0"/>
              </a:spcAft>
              <a:buClr>
                <a:srgbClr val="FF00FF"/>
              </a:buClr>
              <a:buFont typeface="Wingdings" charset="0"/>
              <a:buChar char="Ø"/>
              <a:defRPr/>
            </a:pPr>
            <a:r>
              <a:rPr lang="en-US" sz="2600" b="1" dirty="0">
                <a:solidFill>
                  <a:srgbClr val="000000"/>
                </a:solidFill>
                <a:latin typeface="Arial"/>
                <a:cs typeface="Arial"/>
              </a:rPr>
              <a:t>God</a:t>
            </a:r>
            <a:r>
              <a:rPr lang="fr-FR" altLang="ja-JP" sz="2600" b="1" dirty="0">
                <a:solidFill>
                  <a:srgbClr val="000000"/>
                </a:solidFill>
                <a:latin typeface="Arial"/>
                <a:cs typeface="Arial"/>
              </a:rPr>
              <a:t>'</a:t>
            </a:r>
            <a:r>
              <a:rPr lang="en-US" altLang="ja-JP" sz="2600" b="1" dirty="0">
                <a:solidFill>
                  <a:srgbClr val="000000"/>
                </a:solidFill>
                <a:latin typeface="Arial"/>
                <a:cs typeface="Arial"/>
              </a:rPr>
              <a:t>s presence assures victory in the midst of </a:t>
            </a:r>
            <a:r>
              <a:rPr lang="en-US" sz="2600" b="1" dirty="0">
                <a:solidFill>
                  <a:srgbClr val="000000"/>
                </a:solidFill>
                <a:latin typeface="Arial"/>
                <a:cs typeface="Arial"/>
              </a:rPr>
              <a:t>overwhelming situations (</a:t>
            </a:r>
            <a:r>
              <a:rPr lang="fr-FR" sz="2600" b="1" dirty="0">
                <a:solidFill>
                  <a:srgbClr val="000000"/>
                </a:solidFill>
                <a:latin typeface="Arial"/>
                <a:cs typeface="Arial"/>
              </a:rPr>
              <a:t>"</a:t>
            </a:r>
            <a:r>
              <a:rPr lang="en-US" altLang="ja-JP" sz="2600" b="1" dirty="0">
                <a:solidFill>
                  <a:srgbClr val="000000"/>
                </a:solidFill>
                <a:latin typeface="Arial"/>
                <a:cs typeface="Arial"/>
              </a:rPr>
              <a:t>flood waters")</a:t>
            </a:r>
          </a:p>
          <a:p>
            <a:pPr defTabSz="914400" eaLnBrk="1" fontAlgn="base" hangingPunct="1">
              <a:spcBef>
                <a:spcPct val="0"/>
              </a:spcBef>
              <a:spcAft>
                <a:spcPct val="0"/>
              </a:spcAft>
              <a:buClr>
                <a:srgbClr val="FF00FF"/>
              </a:buClr>
              <a:buFont typeface="Wingdings" charset="0"/>
              <a:buNone/>
              <a:defRPr/>
            </a:pPr>
            <a:endParaRPr lang="en-US" sz="2600" b="1" dirty="0">
              <a:solidFill>
                <a:srgbClr val="000000"/>
              </a:solidFill>
              <a:latin typeface="Arial"/>
              <a:cs typeface="Arial"/>
            </a:endParaRPr>
          </a:p>
          <a:p>
            <a:pPr marL="442867" indent="-442867" defTabSz="914400" eaLnBrk="1" fontAlgn="base" hangingPunct="1">
              <a:spcBef>
                <a:spcPct val="0"/>
              </a:spcBef>
              <a:spcAft>
                <a:spcPct val="0"/>
              </a:spcAft>
              <a:buClr>
                <a:srgbClr val="000000"/>
              </a:buClr>
              <a:buFont typeface="Wingdings" charset="0"/>
              <a:buChar char="A"/>
              <a:defRPr/>
            </a:pPr>
            <a:r>
              <a:rPr lang="en-US" b="1" dirty="0">
                <a:solidFill>
                  <a:srgbClr val="FF3300"/>
                </a:solidFill>
                <a:latin typeface="Arial"/>
                <a:cs typeface="Arial"/>
              </a:rPr>
              <a:t>Remind</a:t>
            </a:r>
            <a:r>
              <a:rPr lang="en-US" b="1" dirty="0">
                <a:solidFill>
                  <a:srgbClr val="3333CC"/>
                </a:solidFill>
                <a:latin typeface="Arial"/>
                <a:cs typeface="Arial"/>
              </a:rPr>
              <a:t> yourself and others of His faithfulness</a:t>
            </a:r>
          </a:p>
          <a:p>
            <a:pPr marL="982561" indent="-539694" defTabSz="914400" eaLnBrk="1" fontAlgn="base" hangingPunct="1">
              <a:spcBef>
                <a:spcPct val="0"/>
              </a:spcBef>
              <a:spcAft>
                <a:spcPct val="0"/>
              </a:spcAft>
              <a:buClr>
                <a:srgbClr val="FF00FF"/>
              </a:buClr>
              <a:buFont typeface="Wingdings" charset="0"/>
              <a:buChar char="Ø"/>
              <a:defRPr/>
            </a:pPr>
            <a:r>
              <a:rPr lang="en-US" sz="2600" b="1" dirty="0">
                <a:solidFill>
                  <a:srgbClr val="000000"/>
                </a:solidFill>
                <a:latin typeface="Arial"/>
                <a:cs typeface="Arial"/>
              </a:rPr>
              <a:t>Recount on His goodness and testify of His works (</a:t>
            </a:r>
            <a:r>
              <a:rPr lang="fr-FR" sz="2600" b="1" dirty="0">
                <a:solidFill>
                  <a:srgbClr val="000000"/>
                </a:solidFill>
                <a:latin typeface="Arial"/>
                <a:cs typeface="Arial"/>
              </a:rPr>
              <a:t>"</a:t>
            </a:r>
            <a:r>
              <a:rPr lang="en-US" altLang="ja-JP" sz="2600" b="1" dirty="0">
                <a:solidFill>
                  <a:srgbClr val="000000"/>
                </a:solidFill>
                <a:latin typeface="Arial"/>
                <a:cs typeface="Arial"/>
              </a:rPr>
              <a:t>memorial stones</a:t>
            </a:r>
            <a:r>
              <a:rPr lang="fr-FR" altLang="ja-JP" sz="2600" b="1" dirty="0">
                <a:solidFill>
                  <a:srgbClr val="000000"/>
                </a:solidFill>
                <a:latin typeface="Arial"/>
                <a:cs typeface="Arial"/>
              </a:rPr>
              <a:t>"</a:t>
            </a:r>
            <a:r>
              <a:rPr lang="en-US" altLang="ja-JP" sz="2600" b="1" dirty="0">
                <a:solidFill>
                  <a:srgbClr val="000000"/>
                </a:solidFill>
                <a:latin typeface="Arial"/>
                <a:cs typeface="Arial"/>
              </a:rPr>
              <a:t>)</a:t>
            </a:r>
          </a:p>
          <a:p>
            <a:pPr defTabSz="914400" eaLnBrk="1" fontAlgn="base" hangingPunct="1">
              <a:spcBef>
                <a:spcPct val="0"/>
              </a:spcBef>
              <a:spcAft>
                <a:spcPct val="0"/>
              </a:spcAft>
              <a:buClr>
                <a:srgbClr val="FF00FF"/>
              </a:buClr>
              <a:buFont typeface="Wingdings" charset="0"/>
              <a:buChar char="Ø"/>
              <a:defRPr/>
            </a:pPr>
            <a:endParaRPr lang="en-US" sz="2600" b="1" dirty="0">
              <a:solidFill>
                <a:srgbClr val="000000"/>
              </a:solidFill>
              <a:latin typeface="Arial"/>
              <a:cs typeface="Arial"/>
            </a:endParaRPr>
          </a:p>
        </p:txBody>
      </p:sp>
      <p:sp>
        <p:nvSpPr>
          <p:cNvPr id="382979" name="Rectangle 3"/>
          <p:cNvSpPr>
            <a:spLocks noGrp="1" noChangeArrowheads="1"/>
          </p:cNvSpPr>
          <p:nvPr>
            <p:ph type="title"/>
          </p:nvPr>
        </p:nvSpPr>
        <p:spPr>
          <a:xfrm>
            <a:off x="1371600" y="304800"/>
            <a:ext cx="7772400" cy="1143000"/>
          </a:xfrm>
        </p:spPr>
        <p:txBody>
          <a:bodyPr/>
          <a:lstStyle/>
          <a:p>
            <a:pPr eaLnBrk="1" hangingPunct="1"/>
            <a:r>
              <a:rPr lang="en-US" sz="4800">
                <a:solidFill>
                  <a:srgbClr val="FFFF00"/>
                </a:solidFill>
                <a:latin typeface="Broadway BT" charset="0"/>
                <a:ea typeface="ＭＳ Ｐゴシック" charset="0"/>
                <a:cs typeface="ＭＳ Ｐゴシック" charset="0"/>
              </a:rPr>
              <a:t>KEY LESSONS </a:t>
            </a:r>
          </a:p>
        </p:txBody>
      </p:sp>
      <p:pic>
        <p:nvPicPr>
          <p:cNvPr id="382980" name="Picture 4" descr="key">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1639888" cy="1676400"/>
          </a:xfrm>
        </p:spPr>
      </p:pic>
    </p:spTree>
    <p:extLst>
      <p:ext uri="{BB962C8B-B14F-4D97-AF65-F5344CB8AC3E}">
        <p14:creationId xmlns:p14="http://schemas.microsoft.com/office/powerpoint/2010/main" val="38182934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checkerboard(across)">
                                      <p:cBhvr>
                                        <p:cTn id="7" dur="500"/>
                                        <p:tgtEl>
                                          <p:spTgt spid="202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203783" name="Text Box 7" descr="Parchment"/>
          <p:cNvSpPr txBox="1">
            <a:spLocks noChangeArrowheads="1"/>
          </p:cNvSpPr>
          <p:nvPr/>
        </p:nvSpPr>
        <p:spPr bwMode="auto">
          <a:xfrm>
            <a:off x="1219201" y="5093205"/>
            <a:ext cx="7543800" cy="15696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buClr>
                <a:srgbClr val="000000"/>
              </a:buClr>
              <a:buFont typeface="Wingdings" charset="0"/>
              <a:buChar char="A"/>
            </a:pPr>
            <a:r>
              <a:rPr lang="en-US" sz="2600" b="1" dirty="0">
                <a:solidFill>
                  <a:srgbClr val="3333CC"/>
                </a:solidFill>
                <a:latin typeface="Arial" charset="0"/>
              </a:rPr>
              <a:t>Trust God as Ultimate Redeemer and Provider  </a:t>
            </a:r>
          </a:p>
          <a:p>
            <a:pPr defTabSz="914400" eaLnBrk="1" fontAlgn="base" hangingPunct="1">
              <a:spcBef>
                <a:spcPct val="0"/>
              </a:spcBef>
              <a:spcAft>
                <a:spcPct val="0"/>
              </a:spcAft>
              <a:buClr>
                <a:srgbClr val="FF00FF"/>
              </a:buClr>
              <a:buFont typeface="Wingdings" charset="0"/>
              <a:buChar char="Ø"/>
            </a:pPr>
            <a:r>
              <a:rPr lang="en-US" altLang="ja-JP" sz="2600" dirty="0">
                <a:solidFill>
                  <a:srgbClr val="000000"/>
                </a:solidFill>
              </a:rPr>
              <a:t>" The people ate of the produce of Canaan…"</a:t>
            </a:r>
            <a:br>
              <a:rPr lang="en-US" altLang="ja-JP" sz="2600" dirty="0">
                <a:solidFill>
                  <a:srgbClr val="000000"/>
                </a:solidFill>
              </a:rPr>
            </a:br>
            <a:r>
              <a:rPr lang="en-US" altLang="ja-JP" sz="1800" i="1" dirty="0">
                <a:solidFill>
                  <a:srgbClr val="000000"/>
                </a:solidFill>
              </a:rPr>
              <a:t>(Joshua 5:11-12  NIV)</a:t>
            </a:r>
            <a:endParaRPr lang="en-US" sz="1800" i="1" dirty="0">
              <a:solidFill>
                <a:srgbClr val="000000"/>
              </a:solidFill>
            </a:endParaRPr>
          </a:p>
        </p:txBody>
      </p:sp>
      <p:sp>
        <p:nvSpPr>
          <p:cNvPr id="203778" name="Text Box 2" descr="Parchment"/>
          <p:cNvSpPr txBox="1">
            <a:spLocks noChangeArrowheads="1"/>
          </p:cNvSpPr>
          <p:nvPr/>
        </p:nvSpPr>
        <p:spPr bwMode="auto">
          <a:xfrm>
            <a:off x="1600200" y="914400"/>
            <a:ext cx="7086600" cy="1292652"/>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defTabSz="914400" eaLnBrk="1" fontAlgn="base" hangingPunct="1">
              <a:spcBef>
                <a:spcPct val="0"/>
              </a:spcBef>
              <a:spcAft>
                <a:spcPct val="0"/>
              </a:spcAft>
              <a:buClr>
                <a:srgbClr val="000000"/>
              </a:buClr>
              <a:buFont typeface="Wingdings" charset="0"/>
              <a:buChar char="A"/>
            </a:pPr>
            <a:r>
              <a:rPr lang="en-US" sz="2600" b="1">
                <a:solidFill>
                  <a:srgbClr val="3333CC"/>
                </a:solidFill>
                <a:latin typeface="Arial" charset="0"/>
              </a:rPr>
              <a:t>  Be </a:t>
            </a:r>
            <a:r>
              <a:rPr lang="en-US" sz="2600" b="1">
                <a:solidFill>
                  <a:srgbClr val="FF3300"/>
                </a:solidFill>
                <a:latin typeface="Arial" charset="0"/>
              </a:rPr>
              <a:t>set apart</a:t>
            </a:r>
            <a:r>
              <a:rPr lang="en-US" sz="2600" b="1">
                <a:solidFill>
                  <a:srgbClr val="3333CC"/>
                </a:solidFill>
                <a:latin typeface="Arial" charset="0"/>
              </a:rPr>
              <a:t> to God for His purposes</a:t>
            </a:r>
          </a:p>
          <a:p>
            <a:pPr defTabSz="914400" eaLnBrk="1" fontAlgn="base" hangingPunct="1">
              <a:spcBef>
                <a:spcPct val="0"/>
              </a:spcBef>
              <a:spcAft>
                <a:spcPct val="0"/>
              </a:spcAft>
              <a:buClr>
                <a:srgbClr val="FF00FF"/>
              </a:buClr>
              <a:buFont typeface="Wingdings" charset="0"/>
              <a:buChar char="Ø"/>
            </a:pPr>
            <a:r>
              <a:rPr lang="en-US" sz="2600">
                <a:solidFill>
                  <a:srgbClr val="000000"/>
                </a:solidFill>
              </a:rPr>
              <a:t>  Circumcision </a:t>
            </a:r>
          </a:p>
          <a:p>
            <a:pPr algn="just" defTabSz="914400" eaLnBrk="1" fontAlgn="base" hangingPunct="1">
              <a:spcBef>
                <a:spcPct val="0"/>
              </a:spcBef>
              <a:spcAft>
                <a:spcPct val="0"/>
              </a:spcAft>
              <a:buClr>
                <a:srgbClr val="FF00FF"/>
              </a:buClr>
              <a:buFont typeface="Wingdings" charset="0"/>
              <a:buNone/>
            </a:pPr>
            <a:endParaRPr lang="en-US" sz="2600">
              <a:solidFill>
                <a:srgbClr val="000000"/>
              </a:solidFill>
              <a:latin typeface="Times New Roman" charset="0"/>
            </a:endParaRPr>
          </a:p>
        </p:txBody>
      </p:sp>
      <p:sp>
        <p:nvSpPr>
          <p:cNvPr id="384004" name="Rectangle 3"/>
          <p:cNvSpPr>
            <a:spLocks noGrp="1" noChangeArrowheads="1"/>
          </p:cNvSpPr>
          <p:nvPr>
            <p:ph type="title"/>
          </p:nvPr>
        </p:nvSpPr>
        <p:spPr>
          <a:xfrm>
            <a:off x="2209800" y="-76200"/>
            <a:ext cx="6019800" cy="990600"/>
          </a:xfrm>
          <a:noFill/>
        </p:spPr>
        <p:txBody>
          <a:bodyPr/>
          <a:lstStyle/>
          <a:p>
            <a:pPr eaLnBrk="1" hangingPunct="1"/>
            <a:r>
              <a:rPr lang="en-US" sz="4800">
                <a:solidFill>
                  <a:srgbClr val="FFFF00"/>
                </a:solidFill>
                <a:latin typeface="Broadway BT" charset="0"/>
                <a:ea typeface="ＭＳ Ｐゴシック" charset="0"/>
                <a:cs typeface="ＭＳ Ｐゴシック" charset="0"/>
              </a:rPr>
              <a:t>KEY LESSONS </a:t>
            </a:r>
          </a:p>
        </p:txBody>
      </p:sp>
      <p:sp>
        <p:nvSpPr>
          <p:cNvPr id="203780" name="AutoShape 4"/>
          <p:cNvSpPr>
            <a:spLocks noChangeArrowheads="1"/>
          </p:cNvSpPr>
          <p:nvPr/>
        </p:nvSpPr>
        <p:spPr bwMode="auto">
          <a:xfrm rot="-606059">
            <a:off x="2227264" y="1481643"/>
            <a:ext cx="5626100" cy="3733800"/>
          </a:xfrm>
          <a:prstGeom prst="upDownArrowCallout">
            <a:avLst>
              <a:gd name="adj1" fmla="val 46237"/>
              <a:gd name="adj2" fmla="val 37768"/>
              <a:gd name="adj3" fmla="val 11861"/>
              <a:gd name="adj4" fmla="val 50000"/>
            </a:avLst>
          </a:prstGeom>
          <a:solidFill>
            <a:srgbClr val="000000"/>
          </a:solidFill>
          <a:ln w="12700" cap="sq">
            <a:solidFill>
              <a:schemeClr val="bg1"/>
            </a:solidFill>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800" b="1" dirty="0">
                <a:solidFill>
                  <a:srgbClr val="FFFFFF"/>
                </a:solidFill>
                <a:latin typeface="Arial Narrow" charset="0"/>
                <a:ea typeface="ＭＳ Ｐゴシック" charset="0"/>
                <a:cs typeface="ＭＳ Ｐゴシック" charset="0"/>
              </a:rPr>
              <a:t>God</a:t>
            </a:r>
            <a:r>
              <a:rPr lang="fr-FR" altLang="ja-JP" sz="2800" b="1" dirty="0">
                <a:solidFill>
                  <a:srgbClr val="FFFFFF"/>
                </a:solidFill>
                <a:latin typeface="Arial Narrow" charset="0"/>
                <a:ea typeface="ＭＳ Ｐゴシック" charset="0"/>
                <a:cs typeface="ＭＳ Ｐゴシック" charset="0"/>
              </a:rPr>
              <a:t>'</a:t>
            </a:r>
            <a:r>
              <a:rPr lang="en-US" altLang="ja-JP" sz="2800" b="1" dirty="0">
                <a:solidFill>
                  <a:srgbClr val="FFFFFF"/>
                </a:solidFill>
                <a:latin typeface="Arial Narrow" charset="0"/>
                <a:ea typeface="ＭＳ Ｐゴシック" charset="0"/>
                <a:cs typeface="ＭＳ Ｐゴシック" charset="0"/>
              </a:rPr>
              <a:t>s </a:t>
            </a:r>
          </a:p>
          <a:p>
            <a:pPr algn="ctr" defTabSz="914400" fontAlgn="base">
              <a:spcBef>
                <a:spcPct val="0"/>
              </a:spcBef>
              <a:spcAft>
                <a:spcPct val="0"/>
              </a:spcAft>
            </a:pPr>
            <a:r>
              <a:rPr lang="en-US" sz="2800" b="1" dirty="0">
                <a:solidFill>
                  <a:srgbClr val="FFFFFF"/>
                </a:solidFill>
                <a:latin typeface="Arial Narrow" charset="0"/>
                <a:ea typeface="ＭＳ Ｐゴシック" charset="0"/>
                <a:cs typeface="ＭＳ Ｐゴシック" charset="0"/>
              </a:rPr>
              <a:t>commitment to the </a:t>
            </a:r>
          </a:p>
          <a:p>
            <a:pPr algn="ctr" defTabSz="914400" fontAlgn="base">
              <a:spcBef>
                <a:spcPct val="0"/>
              </a:spcBef>
              <a:spcAft>
                <a:spcPct val="0"/>
              </a:spcAft>
            </a:pPr>
            <a:r>
              <a:rPr lang="en-US" sz="2800" b="1" dirty="0">
                <a:solidFill>
                  <a:srgbClr val="FFFF00"/>
                </a:solidFill>
                <a:latin typeface="Arial Narrow" charset="0"/>
                <a:ea typeface="ＭＳ Ｐゴシック" charset="0"/>
                <a:cs typeface="ＭＳ Ｐゴシック" charset="0"/>
              </a:rPr>
              <a:t>Abrahamic Covenant:</a:t>
            </a:r>
            <a:br>
              <a:rPr lang="en-US" sz="2800" b="1" dirty="0">
                <a:solidFill>
                  <a:srgbClr val="FFFF00"/>
                </a:solidFill>
                <a:latin typeface="Arial Narrow" charset="0"/>
                <a:ea typeface="ＭＳ Ｐゴシック" charset="0"/>
                <a:cs typeface="ＭＳ Ｐゴシック" charset="0"/>
              </a:rPr>
            </a:br>
            <a:r>
              <a:rPr lang="en-US" altLang="ja-JP" sz="2800" b="1" dirty="0">
                <a:solidFill>
                  <a:srgbClr val="FFFFFF"/>
                </a:solidFill>
                <a:latin typeface="Arial Narrow" charset="0"/>
                <a:ea typeface="ＭＳ Ｐゴシック" charset="0"/>
                <a:cs typeface="ＭＳ Ｐゴシック" charset="0"/>
              </a:rPr>
              <a:t>"</a:t>
            </a:r>
            <a:r>
              <a:rPr lang="en-US" altLang="ja-JP" sz="2800" b="1" i="1" dirty="0">
                <a:solidFill>
                  <a:srgbClr val="FFFFFF"/>
                </a:solidFill>
                <a:latin typeface="Arial Narrow" charset="0"/>
                <a:ea typeface="ＭＳ Ｐゴシック" charset="0"/>
                <a:cs typeface="ＭＳ Ｐゴシック" charset="0"/>
              </a:rPr>
              <a:t>I will make you into a great nation</a:t>
            </a:r>
          </a:p>
          <a:p>
            <a:pPr algn="ctr" defTabSz="914400" fontAlgn="base">
              <a:spcBef>
                <a:spcPct val="0"/>
              </a:spcBef>
              <a:spcAft>
                <a:spcPct val="0"/>
              </a:spcAft>
            </a:pPr>
            <a:r>
              <a:rPr lang="en-US" sz="2800" b="1" i="1" dirty="0">
                <a:solidFill>
                  <a:srgbClr val="FFFFFF"/>
                </a:solidFill>
                <a:latin typeface="Arial Narrow" charset="0"/>
                <a:ea typeface="ＭＳ Ｐゴシック" charset="0"/>
                <a:cs typeface="ＭＳ Ｐゴシック" charset="0"/>
              </a:rPr>
              <a:t>and I will bless you</a:t>
            </a:r>
            <a:r>
              <a:rPr lang="en-US" altLang="ja-JP" sz="2800" b="1" i="1" dirty="0">
                <a:solidFill>
                  <a:srgbClr val="FFFFFF"/>
                </a:solidFill>
                <a:latin typeface="Arial Narrow" charset="0"/>
                <a:ea typeface="ＭＳ Ｐゴシック" charset="0"/>
                <a:cs typeface="ＭＳ Ｐゴシック" charset="0"/>
              </a:rPr>
              <a:t>"</a:t>
            </a:r>
          </a:p>
          <a:p>
            <a:pPr algn="ctr" defTabSz="914400" fontAlgn="base">
              <a:spcBef>
                <a:spcPct val="0"/>
              </a:spcBef>
              <a:spcAft>
                <a:spcPct val="0"/>
              </a:spcAft>
            </a:pPr>
            <a:r>
              <a:rPr lang="en-US" sz="2800" b="1" i="1" dirty="0">
                <a:solidFill>
                  <a:srgbClr val="FFFFFF"/>
                </a:solidFill>
                <a:latin typeface="Arial Narrow" charset="0"/>
                <a:ea typeface="ＭＳ Ｐゴシック" charset="0"/>
                <a:cs typeface="ＭＳ Ｐゴシック" charset="0"/>
              </a:rPr>
              <a:t>(Gen. 12:2)</a:t>
            </a:r>
          </a:p>
        </p:txBody>
      </p:sp>
      <p:pic>
        <p:nvPicPr>
          <p:cNvPr id="384006" name="Picture 5" descr="key">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0"/>
            <a:ext cx="1416050" cy="1447800"/>
          </a:xfrm>
        </p:spPr>
      </p:pic>
    </p:spTree>
    <p:extLst>
      <p:ext uri="{BB962C8B-B14F-4D97-AF65-F5344CB8AC3E}">
        <p14:creationId xmlns:p14="http://schemas.microsoft.com/office/powerpoint/2010/main" val="3368524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box(in)">
                                      <p:cBhvr>
                                        <p:cTn id="7" dur="500"/>
                                        <p:tgtEl>
                                          <p:spTgt spid="20377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203780"/>
                                        </p:tgtEl>
                                        <p:attrNameLst>
                                          <p:attrName>style.visibility</p:attrName>
                                        </p:attrNameLst>
                                      </p:cBhvr>
                                      <p:to>
                                        <p:strVal val="visible"/>
                                      </p:to>
                                    </p:set>
                                    <p:anim calcmode="lin" valueType="num">
                                      <p:cBhvr>
                                        <p:cTn id="12" dur="500" fill="hold"/>
                                        <p:tgtEl>
                                          <p:spTgt spid="203780"/>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203780"/>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203780"/>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03783"/>
                                        </p:tgtEl>
                                        <p:attrNameLst>
                                          <p:attrName>style.visibility</p:attrName>
                                        </p:attrNameLst>
                                      </p:cBhvr>
                                      <p:to>
                                        <p:strVal val="visible"/>
                                      </p:to>
                                    </p:set>
                                    <p:animEffect transition="in" filter="box(in)">
                                      <p:cBhvr>
                                        <p:cTn id="20" dur="500"/>
                                        <p:tgtEl>
                                          <p:spTgt spid="203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3" grpId="0" animBg="1"/>
      <p:bldP spid="203778" grpId="0" animBg="1"/>
      <p:bldP spid="20378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pic>
        <p:nvPicPr>
          <p:cNvPr id="2" name="Picture 1"/>
          <p:cNvPicPr>
            <a:picLocks noChangeAspect="1"/>
          </p:cNvPicPr>
          <p:nvPr/>
        </p:nvPicPr>
        <p:blipFill>
          <a:blip r:embed="rId3"/>
          <a:stretch>
            <a:fillRect/>
          </a:stretch>
        </p:blipFill>
        <p:spPr>
          <a:xfrm>
            <a:off x="0" y="1140220"/>
            <a:ext cx="9144000" cy="6035040"/>
          </a:xfrm>
          <a:prstGeom prst="rect">
            <a:avLst/>
          </a:prstGeom>
        </p:spPr>
      </p:pic>
    </p:spTree>
    <p:extLst>
      <p:ext uri="{BB962C8B-B14F-4D97-AF65-F5344CB8AC3E}">
        <p14:creationId xmlns:p14="http://schemas.microsoft.com/office/powerpoint/2010/main" val="1616099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048"/>
          </a:xfrm>
          <a:prstGeom prst="rect">
            <a:avLst/>
          </a:prstGeom>
        </p:spPr>
      </p:pic>
      <p:sp>
        <p:nvSpPr>
          <p:cNvPr id="900098" name="Rectangle 2"/>
          <p:cNvSpPr>
            <a:spLocks noGrp="1" noChangeArrowheads="1"/>
          </p:cNvSpPr>
          <p:nvPr>
            <p:ph type="ctrTitle"/>
          </p:nvPr>
        </p:nvSpPr>
        <p:spPr>
          <a:xfrm>
            <a:off x="0" y="232008"/>
            <a:ext cx="9144000" cy="769349"/>
          </a:xfrm>
          <a:effectLst/>
        </p:spPr>
        <p:txBody>
          <a:bodyPr/>
          <a:lstStyle/>
          <a:p>
            <a:pPr>
              <a:defRPr/>
            </a:pPr>
            <a:r>
              <a:rPr lang="en-US" sz="5400" b="1" dirty="0">
                <a:solidFill>
                  <a:srgbClr val="000000"/>
                </a:solidFill>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08672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94291" y="1247224"/>
            <a:ext cx="7749709" cy="1233125"/>
          </a:xfrm>
          <a:effectLst/>
        </p:spPr>
        <p:txBody>
          <a:bodyPr/>
          <a:lstStyle/>
          <a:p>
            <a:pPr algn="l">
              <a:defRPr/>
            </a:pPr>
            <a:r>
              <a:rPr lang="en-US" sz="7200" b="1" dirty="0">
                <a:effectLst/>
                <a:latin typeface="Times New Roman"/>
                <a:ea typeface="ＭＳ Ｐゴシック" charset="0"/>
                <a:cs typeface="Times New Roman"/>
              </a:rPr>
              <a:t>Discouragement.</a:t>
            </a:r>
          </a:p>
        </p:txBody>
      </p:sp>
      <p:sp>
        <p:nvSpPr>
          <p:cNvPr id="3" name="Rectangle 2"/>
          <p:cNvSpPr txBox="1">
            <a:spLocks noChangeArrowheads="1"/>
          </p:cNvSpPr>
          <p:nvPr/>
        </p:nvSpPr>
        <p:spPr bwMode="auto">
          <a:xfrm>
            <a:off x="2664348" y="1256280"/>
            <a:ext cx="6436659" cy="1233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7200" b="1" dirty="0">
                <a:solidFill>
                  <a:srgbClr val="FFFF00"/>
                </a:solidFill>
                <a:effectLst/>
                <a:latin typeface="Times New Roman"/>
                <a:ea typeface="ＭＳ Ｐゴシック" charset="0"/>
                <a:cs typeface="Times New Roman"/>
              </a:rPr>
              <a:t>courage</a:t>
            </a:r>
          </a:p>
        </p:txBody>
      </p:sp>
      <p:sp>
        <p:nvSpPr>
          <p:cNvPr id="2" name="Rectangle 1"/>
          <p:cNvSpPr/>
          <p:nvPr/>
        </p:nvSpPr>
        <p:spPr bwMode="auto">
          <a:xfrm>
            <a:off x="2788584" y="1693422"/>
            <a:ext cx="3095998" cy="77312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7399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urageous - Carjacking - WingClips HIG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8838"/>
            <a:ext cx="9144000" cy="5138737"/>
          </a:xfrm>
          <a:prstGeom prst="rect">
            <a:avLst/>
          </a:prstGeom>
        </p:spPr>
      </p:pic>
      <p:sp>
        <p:nvSpPr>
          <p:cNvPr id="900098" name="Rectangle 2"/>
          <p:cNvSpPr>
            <a:spLocks noGrp="1" noChangeArrowheads="1"/>
          </p:cNvSpPr>
          <p:nvPr>
            <p:ph type="ctrTitle"/>
          </p:nvPr>
        </p:nvSpPr>
        <p:spPr>
          <a:xfrm>
            <a:off x="0" y="0"/>
            <a:ext cx="9144000" cy="110445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Courageous (The Movie)</a:t>
            </a:r>
          </a:p>
        </p:txBody>
      </p:sp>
    </p:spTree>
    <p:extLst>
      <p:ext uri="{BB962C8B-B14F-4D97-AF65-F5344CB8AC3E}">
        <p14:creationId xmlns:p14="http://schemas.microsoft.com/office/powerpoint/2010/main" val="78437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Courageous (The Movie)</a:t>
            </a:r>
          </a:p>
        </p:txBody>
      </p:sp>
      <p:pic>
        <p:nvPicPr>
          <p:cNvPr id="3" name="Picture 2"/>
          <p:cNvPicPr>
            <a:picLocks noChangeAspect="1"/>
          </p:cNvPicPr>
          <p:nvPr/>
        </p:nvPicPr>
        <p:blipFill>
          <a:blip r:embed="rId3"/>
          <a:stretch>
            <a:fillRect/>
          </a:stretch>
        </p:blipFill>
        <p:spPr>
          <a:xfrm>
            <a:off x="0" y="935914"/>
            <a:ext cx="9144000" cy="5715000"/>
          </a:xfrm>
          <a:prstGeom prst="rect">
            <a:avLst/>
          </a:prstGeom>
        </p:spPr>
      </p:pic>
    </p:spTree>
    <p:extLst>
      <p:ext uri="{BB962C8B-B14F-4D97-AF65-F5344CB8AC3E}">
        <p14:creationId xmlns:p14="http://schemas.microsoft.com/office/powerpoint/2010/main" val="2142600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00098" name="Rectangle 2"/>
          <p:cNvSpPr>
            <a:spLocks noGrp="1" noChangeArrowheads="1"/>
          </p:cNvSpPr>
          <p:nvPr>
            <p:ph type="ctrTitle"/>
          </p:nvPr>
        </p:nvSpPr>
        <p:spPr>
          <a:xfrm>
            <a:off x="0" y="0"/>
            <a:ext cx="9144000" cy="186377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need courage </a:t>
            </a:r>
            <a:r>
              <a:rPr lang="en-US" sz="6600" b="1" i="1" dirty="0">
                <a:effectLst>
                  <a:glow rad="127000">
                    <a:schemeClr val="tx1"/>
                  </a:glow>
                </a:effectLst>
                <a:latin typeface="Arial" charset="0"/>
                <a:ea typeface="ＭＳ Ｐゴシック" charset="0"/>
                <a:cs typeface="ＭＳ Ｐゴシック" charset="0"/>
              </a:rPr>
              <a:t>today?</a:t>
            </a:r>
          </a:p>
        </p:txBody>
      </p:sp>
    </p:spTree>
    <p:extLst>
      <p:ext uri="{BB962C8B-B14F-4D97-AF65-F5344CB8AC3E}">
        <p14:creationId xmlns:p14="http://schemas.microsoft.com/office/powerpoint/2010/main" val="837927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defeat </a:t>
            </a:r>
            <a:r>
              <a:rPr lang="en-US" sz="4800" b="1" dirty="0">
                <a:solidFill>
                  <a:srgbClr val="FFFF00"/>
                </a:solidFill>
                <a:effectLst>
                  <a:glow rad="127000">
                    <a:schemeClr val="tx1"/>
                  </a:glow>
                </a:effectLst>
                <a:latin typeface="Arial" charset="0"/>
                <a:ea typeface="ＭＳ Ｐゴシック" charset="0"/>
                <a:cs typeface="ＭＳ Ｐゴシック" charset="0"/>
              </a:rPr>
              <a:t>discouragement</a:t>
            </a:r>
            <a:r>
              <a:rPr lang="en-US" sz="4800" b="1" dirty="0">
                <a:effectLst>
                  <a:glow rad="127000">
                    <a:schemeClr val="tx1"/>
                  </a:glow>
                </a:effectLst>
                <a:latin typeface="Arial" charset="0"/>
                <a:ea typeface="ＭＳ Ｐゴシック" charset="0"/>
                <a:cs typeface="ＭＳ Ｐゴシック" charset="0"/>
              </a:rPr>
              <a:t> that prevents you from doing God’s will? </a:t>
            </a:r>
          </a:p>
        </p:txBody>
      </p:sp>
    </p:spTree>
    <p:extLst>
      <p:ext uri="{BB962C8B-B14F-4D97-AF65-F5344CB8AC3E}">
        <p14:creationId xmlns:p14="http://schemas.microsoft.com/office/powerpoint/2010/main" val="64337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674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Starting a School in 1992</a:t>
            </a:r>
          </a:p>
        </p:txBody>
      </p:sp>
      <p:pic>
        <p:nvPicPr>
          <p:cNvPr id="1025" name="Picture 1" descr="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88" y="1214272"/>
            <a:ext cx="3352944" cy="4566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058631" y="0"/>
            <a:ext cx="5292441" cy="6857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a:solidFill>
                  <a:srgbClr val="000000"/>
                </a:solidFill>
              </a:rPr>
              <a:t>no money</a:t>
            </a:r>
            <a:br>
              <a:rPr lang="en-US" b="1">
                <a:solidFill>
                  <a:srgbClr val="000000"/>
                </a:solidFill>
              </a:rPr>
            </a:br>
            <a:r>
              <a:rPr lang="en-US" b="1">
                <a:solidFill>
                  <a:srgbClr val="000000"/>
                </a:solidFill>
              </a:rPr>
              <a:t>no backers</a:t>
            </a:r>
            <a:br>
              <a:rPr lang="en-US" b="1">
                <a:solidFill>
                  <a:srgbClr val="000000"/>
                </a:solidFill>
              </a:rPr>
            </a:br>
            <a:r>
              <a:rPr lang="en-US" b="1">
                <a:solidFill>
                  <a:srgbClr val="000000"/>
                </a:solidFill>
              </a:rPr>
              <a:t>no parents</a:t>
            </a:r>
            <a:br>
              <a:rPr lang="en-US" b="1">
                <a:solidFill>
                  <a:srgbClr val="000000"/>
                </a:solidFill>
              </a:rPr>
            </a:br>
            <a:r>
              <a:rPr lang="en-US" b="1">
                <a:solidFill>
                  <a:srgbClr val="000000"/>
                </a:solidFill>
              </a:rPr>
              <a:t>no teachers</a:t>
            </a:r>
            <a:br>
              <a:rPr lang="en-US" b="1">
                <a:solidFill>
                  <a:srgbClr val="000000"/>
                </a:solidFill>
              </a:rPr>
            </a:br>
            <a:r>
              <a:rPr lang="en-US" b="1">
                <a:solidFill>
                  <a:srgbClr val="000000"/>
                </a:solidFill>
              </a:rPr>
              <a:t>no principal</a:t>
            </a:r>
            <a:br>
              <a:rPr lang="en-US" b="1">
                <a:solidFill>
                  <a:srgbClr val="000000"/>
                </a:solidFill>
              </a:rPr>
            </a:br>
            <a:r>
              <a:rPr lang="en-US" b="1">
                <a:solidFill>
                  <a:srgbClr val="000000"/>
                </a:solidFill>
              </a:rPr>
              <a:t>no campus</a:t>
            </a:r>
            <a:r>
              <a:rPr lang="en-SG" b="1">
                <a:solidFill>
                  <a:srgbClr val="000000"/>
                </a:solidFill>
              </a:rPr>
              <a:t> </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8486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5409"/>
          <a:stretch/>
        </p:blipFill>
        <p:spPr>
          <a:xfrm>
            <a:off x="0" y="0"/>
            <a:ext cx="9144000" cy="6895532"/>
          </a:xfrm>
          <a:prstGeom prst="rect">
            <a:avLst/>
          </a:prstGeom>
        </p:spPr>
      </p:pic>
      <p:sp>
        <p:nvSpPr>
          <p:cNvPr id="900098" name="Rectangle 2"/>
          <p:cNvSpPr>
            <a:spLocks noGrp="1" noChangeArrowheads="1"/>
          </p:cNvSpPr>
          <p:nvPr>
            <p:ph type="ctrTitle"/>
          </p:nvPr>
        </p:nvSpPr>
        <p:spPr>
          <a:xfrm>
            <a:off x="-124244" y="232008"/>
            <a:ext cx="3685900" cy="611863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gain </a:t>
            </a:r>
            <a:r>
              <a:rPr lang="en-US" sz="4800" b="1" dirty="0">
                <a:solidFill>
                  <a:srgbClr val="FFFF00"/>
                </a:solidFill>
                <a:effectLst>
                  <a:glow rad="127000">
                    <a:schemeClr val="tx1"/>
                  </a:glow>
                </a:effectLst>
                <a:latin typeface="Arial" charset="0"/>
                <a:ea typeface="ＭＳ Ｐゴシック" charset="0"/>
                <a:cs typeface="ＭＳ Ｐゴシック" charset="0"/>
              </a:rPr>
              <a:t>courage</a:t>
            </a:r>
            <a:r>
              <a:rPr lang="en-US" sz="4800" b="1" dirty="0">
                <a:effectLst>
                  <a:glow rad="127000">
                    <a:schemeClr val="tx1"/>
                  </a:glow>
                </a:effectLst>
                <a:latin typeface="Arial" charset="0"/>
                <a:ea typeface="ＭＳ Ｐゴシック" charset="0"/>
                <a:cs typeface="ＭＳ Ｐゴシック" charset="0"/>
              </a:rPr>
              <a:t> that enables you to do God’s will? </a:t>
            </a:r>
          </a:p>
        </p:txBody>
      </p:sp>
    </p:spTree>
    <p:extLst>
      <p:ext uri="{BB962C8B-B14F-4D97-AF65-F5344CB8AC3E}">
        <p14:creationId xmlns:p14="http://schemas.microsoft.com/office/powerpoint/2010/main" val="1454601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AutoShape 9">
            <a:hlinkClick r:id="rId3" action="ppaction://hlinkfile" highlightClick="1"/>
          </p:cNvPr>
          <p:cNvSpPr>
            <a:spLocks noChangeArrowheads="1"/>
          </p:cNvSpPr>
          <p:nvPr/>
        </p:nvSpPr>
        <p:spPr bwMode="auto">
          <a:xfrm>
            <a:off x="3048000" y="6096000"/>
            <a:ext cx="1066800" cy="762000"/>
          </a:xfrm>
          <a:prstGeom prst="actionButtonMovie">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pic>
        <p:nvPicPr>
          <p:cNvPr id="261122" name="Picture 7" descr="joshua_jericho_bible_hero_post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87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WordArt 7"/>
          <p:cNvSpPr>
            <a:spLocks noChangeArrowheads="1" noChangeShapeType="1" noTextEdit="1"/>
          </p:cNvSpPr>
          <p:nvPr/>
        </p:nvSpPr>
        <p:spPr bwMode="auto">
          <a:xfrm>
            <a:off x="4572000" y="1052736"/>
            <a:ext cx="4512568" cy="1328936"/>
          </a:xfrm>
          <a:prstGeom prst="rect">
            <a:avLst/>
          </a:prstGeom>
          <a:effectLst>
            <a:innerShdw blurRad="63500" dist="50800">
              <a:prstClr val="black">
                <a:alpha val="50000"/>
              </a:prstClr>
            </a:innerShdw>
          </a:effectLst>
        </p:spPr>
        <p:txBody>
          <a:bodyPr wrap="none" lIns="91430" tIns="45715" rIns="91430" bIns="45715" fromWordArt="1">
            <a:prstTxWarp prst="textPlain">
              <a:avLst>
                <a:gd name="adj" fmla="val 50000"/>
              </a:avLst>
            </a:prstTxWarp>
          </a:bodyPr>
          <a:lstStyle/>
          <a:p>
            <a:pPr algn="ctr" defTabSz="914400" fontAlgn="base">
              <a:spcBef>
                <a:spcPct val="0"/>
              </a:spcBef>
              <a:spcAft>
                <a:spcPct val="0"/>
              </a:spcAft>
              <a:defRPr/>
            </a:pPr>
            <a:r>
              <a:rPr lang="en-US" sz="3600" b="1" kern="1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latin typeface="Arial Black"/>
                <a:ea typeface="Arial Black"/>
                <a:cs typeface="Arial Black"/>
              </a:rPr>
              <a:t>MISSION</a:t>
            </a:r>
          </a:p>
        </p:txBody>
      </p:sp>
      <p:sp>
        <p:nvSpPr>
          <p:cNvPr id="107526" name="WordArt 6"/>
          <p:cNvSpPr>
            <a:spLocks noChangeArrowheads="1" noChangeShapeType="1" noTextEdit="1"/>
          </p:cNvSpPr>
          <p:nvPr/>
        </p:nvSpPr>
        <p:spPr bwMode="auto">
          <a:xfrm rot="277281">
            <a:off x="1981200" y="2286000"/>
            <a:ext cx="6783388" cy="3144838"/>
          </a:xfrm>
          <a:prstGeom prst="rect">
            <a:avLst/>
          </a:prstGeom>
        </p:spPr>
        <p:txBody>
          <a:bodyPr wrap="none" fromWordArt="1">
            <a:prstTxWarp prst="textCascadeUp">
              <a:avLst>
                <a:gd name="adj" fmla="val 44444"/>
              </a:avLst>
            </a:prstTxWarp>
            <a:scene3d>
              <a:camera prst="legacyPerspectiveFront">
                <a:rot lat="20099963" lon="1500000" rev="0"/>
              </a:camera>
              <a:lightRig rig="legacyHarsh4" dir="b"/>
            </a:scene3d>
            <a:sp3d extrusionH="430200" prstMaterial="legacyMatte">
              <a:extrusionClr>
                <a:srgbClr val="FF6600"/>
              </a:extrusionClr>
            </a:sp3d>
          </a:bodyPr>
          <a:lstStyle/>
          <a:p>
            <a:pPr algn="ctr" defTabSz="914400" fontAlgn="base">
              <a:spcBef>
                <a:spcPct val="0"/>
              </a:spcBef>
              <a:spcAft>
                <a:spcPct val="0"/>
              </a:spcAft>
            </a:pPr>
            <a:r>
              <a:rPr lang="en-US" sz="3600" kern="10">
                <a:ln w="9525">
                  <a:round/>
                  <a:headEnd/>
                  <a:tailEnd/>
                </a:ln>
                <a:gradFill rotWithShape="1">
                  <a:gsLst>
                    <a:gs pos="0">
                      <a:srgbClr val="FFE701"/>
                    </a:gs>
                    <a:gs pos="100000">
                      <a:srgbClr val="FE3E02"/>
                    </a:gs>
                  </a:gsLst>
                  <a:lin ang="5100000" scaled="1"/>
                </a:gradFill>
                <a:latin typeface="Impact"/>
                <a:ea typeface="Impact"/>
                <a:cs typeface="Impact"/>
              </a:rPr>
              <a:t>IMPOSSIBLE</a:t>
            </a:r>
          </a:p>
        </p:txBody>
      </p:sp>
      <p:sp>
        <p:nvSpPr>
          <p:cNvPr id="7" name="Title 6"/>
          <p:cNvSpPr>
            <a:spLocks noGrp="1"/>
          </p:cNvSpPr>
          <p:nvPr>
            <p:ph type="title" idx="4294967295"/>
          </p:nvPr>
        </p:nvSpPr>
        <p:spPr>
          <a:xfrm>
            <a:off x="4800600" y="4876800"/>
            <a:ext cx="4267200" cy="1143000"/>
          </a:xfrm>
        </p:spPr>
        <p:txBody>
          <a:bodyPr/>
          <a:lstStyle/>
          <a:p>
            <a:pPr>
              <a:defRPr/>
            </a:pPr>
            <a:r>
              <a:rPr lang="en-US" sz="6600" dirty="0">
                <a:latin typeface="Garamond" charset="0"/>
                <a:ea typeface="ＭＳ Ｐゴシック" charset="0"/>
                <a:cs typeface="ＭＳ Ｐゴシック" charset="0"/>
              </a:rPr>
              <a:t>JOSHUA</a:t>
            </a:r>
          </a:p>
        </p:txBody>
      </p:sp>
      <p:sp>
        <p:nvSpPr>
          <p:cNvPr id="8" name="Text Box 5"/>
          <p:cNvSpPr txBox="1">
            <a:spLocks noChangeArrowheads="1"/>
          </p:cNvSpPr>
          <p:nvPr/>
        </p:nvSpPr>
        <p:spPr bwMode="auto">
          <a:xfrm>
            <a:off x="71438" y="6265863"/>
            <a:ext cx="4500562" cy="547687"/>
          </a:xfrm>
          <a:prstGeom prst="rect">
            <a:avLst/>
          </a:prstGeom>
          <a:solidFill>
            <a:schemeClr val="bg2"/>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fontAlgn="base">
              <a:spcBef>
                <a:spcPct val="0"/>
              </a:spcBef>
              <a:spcAft>
                <a:spcPct val="0"/>
              </a:spcAft>
              <a:defRPr/>
            </a:pPr>
            <a:r>
              <a:rPr lang="en-US" sz="1600" b="1" i="1" dirty="0">
                <a:solidFill>
                  <a:srgbClr val="E5E5FF"/>
                </a:solidFill>
                <a:effectLst>
                  <a:outerShdw blurRad="38100" dist="38100" dir="2700000" algn="tl">
                    <a:srgbClr val="000000"/>
                  </a:outerShdw>
                </a:effectLst>
                <a:latin typeface="Arial"/>
                <a:cs typeface="Arial"/>
              </a:rPr>
              <a:t>Dr. Rick Griffith, Singapore Bible College</a:t>
            </a:r>
          </a:p>
          <a:p>
            <a:pPr algn="ctr" defTabSz="914400" fontAlgn="base">
              <a:spcBef>
                <a:spcPct val="0"/>
              </a:spcBef>
              <a:spcAft>
                <a:spcPct val="0"/>
              </a:spcAft>
              <a:defRPr/>
            </a:pPr>
            <a:r>
              <a:rPr lang="en-US" sz="1600" b="1" i="1" dirty="0">
                <a:solidFill>
                  <a:srgbClr val="E5E5FF"/>
                </a:solidFill>
                <a:effectLst>
                  <a:outerShdw blurRad="38100" dist="38100" dir="2700000" algn="tl">
                    <a:srgbClr val="000000"/>
                  </a:outerShdw>
                </a:effectLst>
                <a:latin typeface="Arial"/>
                <a:cs typeface="Arial"/>
              </a:rPr>
              <a:t>BibleStudyDownloads.org</a:t>
            </a:r>
          </a:p>
        </p:txBody>
      </p:sp>
      <p:sp>
        <p:nvSpPr>
          <p:cNvPr id="9" name="Text Box 5"/>
          <p:cNvSpPr txBox="1">
            <a:spLocks noChangeArrowheads="1"/>
          </p:cNvSpPr>
          <p:nvPr/>
        </p:nvSpPr>
        <p:spPr bwMode="auto">
          <a:xfrm>
            <a:off x="0" y="5689600"/>
            <a:ext cx="4608513" cy="547688"/>
          </a:xfrm>
          <a:prstGeom prst="rect">
            <a:avLst/>
          </a:prstGeom>
          <a:solidFill>
            <a:srgbClr val="800000"/>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fontAlgn="base">
              <a:spcBef>
                <a:spcPct val="0"/>
              </a:spcBef>
              <a:spcAft>
                <a:spcPct val="0"/>
              </a:spcAft>
              <a:defRPr/>
            </a:pPr>
            <a:r>
              <a:rPr lang="en-US" sz="3200" b="1" dirty="0">
                <a:solidFill>
                  <a:srgbClr val="E5E5FF"/>
                </a:solidFill>
                <a:effectLst>
                  <a:outerShdw blurRad="38100" dist="38100" dir="2700000" algn="tl">
                    <a:srgbClr val="000000"/>
                  </a:outerShdw>
                </a:effectLst>
                <a:latin typeface="Arial"/>
                <a:cs typeface="Arial"/>
              </a:rPr>
              <a:t>OCCUPATION</a:t>
            </a:r>
          </a:p>
        </p:txBody>
      </p:sp>
    </p:spTree>
    <p:extLst>
      <p:ext uri="{BB962C8B-B14F-4D97-AF65-F5344CB8AC3E}">
        <p14:creationId xmlns:p14="http://schemas.microsoft.com/office/powerpoint/2010/main" val="4287920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Effect transition="in" filter="diamond(in)">
                                      <p:cBhvr>
                                        <p:cTn id="7" dur="2000"/>
                                        <p:tgtEl>
                                          <p:spTgt spid="107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 calcmode="lin" valueType="num">
                                      <p:cBhvr>
                                        <p:cTn id="12" dur="1000" fill="hold"/>
                                        <p:tgtEl>
                                          <p:spTgt spid="107526"/>
                                        </p:tgtEl>
                                        <p:attrNameLst>
                                          <p:attrName>ppt_w</p:attrName>
                                        </p:attrNameLst>
                                      </p:cBhvr>
                                      <p:tavLst>
                                        <p:tav tm="0">
                                          <p:val>
                                            <p:strVal val="#ppt_w*0.70"/>
                                          </p:val>
                                        </p:tav>
                                        <p:tav tm="100000">
                                          <p:val>
                                            <p:strVal val="#ppt_w"/>
                                          </p:val>
                                        </p:tav>
                                      </p:tavLst>
                                    </p:anim>
                                    <p:anim calcmode="lin" valueType="num">
                                      <p:cBhvr>
                                        <p:cTn id="13" dur="1000" fill="hold"/>
                                        <p:tgtEl>
                                          <p:spTgt spid="107526"/>
                                        </p:tgtEl>
                                        <p:attrNameLst>
                                          <p:attrName>ppt_h</p:attrName>
                                        </p:attrNameLst>
                                      </p:cBhvr>
                                      <p:tavLst>
                                        <p:tav tm="0">
                                          <p:val>
                                            <p:strVal val="#ppt_h"/>
                                          </p:val>
                                        </p:tav>
                                        <p:tav tm="100000">
                                          <p:val>
                                            <p:strVal val="#ppt_h"/>
                                          </p:val>
                                        </p:tav>
                                      </p:tavLst>
                                    </p:anim>
                                    <p:animEffect transition="in" filter="fade">
                                      <p:cBhvr>
                                        <p:cTn id="14" dur="10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3202" name="Rectangle 2"/>
          <p:cNvSpPr>
            <a:spLocks noChangeArrowheads="1"/>
          </p:cNvSpPr>
          <p:nvPr/>
        </p:nvSpPr>
        <p:spPr bwMode="auto">
          <a:xfrm>
            <a:off x="76200"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78" tIns="44445" rIns="90478" bIns="44445">
            <a:spAutoFit/>
          </a:bodyPr>
          <a:lstStyle/>
          <a:p>
            <a:pPr defTabSz="914400" eaLnBrk="0" fontAlgn="base" hangingPunct="0">
              <a:spcBef>
                <a:spcPct val="0"/>
              </a:spcBef>
              <a:spcAft>
                <a:spcPct val="0"/>
              </a:spcAft>
              <a:defRPr/>
            </a:pPr>
            <a:r>
              <a:rPr lang="zh-CN" altLang="en-US" sz="2400" b="1">
                <a:solidFill>
                  <a:srgbClr val="FFD34A"/>
                </a:solidFill>
                <a:latin typeface="Times" charset="0"/>
                <a:ea typeface="ＭＳ Ｐゴシック" charset="0"/>
                <a:cs typeface="ＭＳ Ｐゴシック" charset="0"/>
              </a:rPr>
              <a:t> </a:t>
            </a:r>
            <a:r>
              <a:rPr lang="en-US" altLang="zh-CN" sz="2400" b="1">
                <a:solidFill>
                  <a:srgbClr val="FFD34A"/>
                </a:solidFill>
                <a:latin typeface="Times" charset="0"/>
                <a:ea typeface="ＭＳ Ｐゴシック" charset="0"/>
                <a:cs typeface="ＭＳ Ｐゴシック" charset="0"/>
              </a:rPr>
              <a:t>DRESSING</a:t>
            </a:r>
          </a:p>
          <a:p>
            <a:pPr defTabSz="914400" eaLnBrk="0" fontAlgn="base" hangingPunct="0">
              <a:spcBef>
                <a:spcPct val="0"/>
              </a:spcBef>
              <a:spcAft>
                <a:spcPct val="0"/>
              </a:spcAft>
              <a:defRPr/>
            </a:pPr>
            <a:r>
              <a:rPr lang="en-US" altLang="zh-CN" sz="2400" b="1">
                <a:solidFill>
                  <a:srgbClr val="FFD34A"/>
                </a:solidFill>
                <a:latin typeface="Times" charset="0"/>
                <a:ea typeface="ＭＳ Ｐゴシック" charset="0"/>
                <a:cs typeface="ＭＳ Ｐゴシック" charset="0"/>
              </a:rPr>
              <a:t>        THE                                    </a:t>
            </a:r>
          </a:p>
          <a:p>
            <a:pPr defTabSz="914400" eaLnBrk="0" fontAlgn="base" hangingPunct="0">
              <a:spcBef>
                <a:spcPct val="0"/>
              </a:spcBef>
              <a:spcAft>
                <a:spcPct val="0"/>
              </a:spcAft>
              <a:defRPr/>
            </a:pPr>
            <a:r>
              <a:rPr lang="en-US" altLang="zh-CN" sz="2400" b="1">
                <a:solidFill>
                  <a:srgbClr val="FFD34A"/>
                </a:solidFill>
                <a:latin typeface="Times" charset="0"/>
                <a:ea typeface="ＭＳ Ｐゴシック" charset="0"/>
                <a:cs typeface="ＭＳ Ｐゴシック" charset="0"/>
              </a:rPr>
              <a:t>   STAGE</a:t>
            </a:r>
          </a:p>
        </p:txBody>
      </p:sp>
      <p:sp>
        <p:nvSpPr>
          <p:cNvPr id="24832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430" tIns="45715" rIns="91430" bIns="45715"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483204"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91430" tIns="45715" rIns="91430" bIns="45715"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79556" name="Text Box 5"/>
          <p:cNvSpPr txBox="1">
            <a:spLocks noChangeArrowheads="1"/>
          </p:cNvSpPr>
          <p:nvPr/>
        </p:nvSpPr>
        <p:spPr bwMode="auto">
          <a:xfrm>
            <a:off x="8758238" y="88900"/>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50000"/>
              </a:spcBef>
              <a:spcAft>
                <a:spcPct val="0"/>
              </a:spcAft>
            </a:pPr>
            <a:r>
              <a:rPr lang="zh-CN" altLang="en-US" sz="2000">
                <a:solidFill>
                  <a:srgbClr val="FFA27C"/>
                </a:solidFill>
              </a:rPr>
              <a:t> </a:t>
            </a:r>
          </a:p>
        </p:txBody>
      </p:sp>
      <p:sp>
        <p:nvSpPr>
          <p:cNvPr id="2483206" name="Rectangle 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lIns="91430" tIns="45715" rIns="91430" bIns="45715"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23</a:t>
            </a:r>
          </a:p>
        </p:txBody>
      </p:sp>
      <p:sp>
        <p:nvSpPr>
          <p:cNvPr id="279558" name="Text Box 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altLang="zh-CN" sz="1200" b="1">
                <a:solidFill>
                  <a:srgbClr val="FFFFFF"/>
                </a:solidFill>
                <a:latin typeface="Arial" charset="0"/>
              </a:rPr>
              <a:t>Handbook pg. 26-29</a:t>
            </a:r>
          </a:p>
        </p:txBody>
      </p:sp>
      <p:pic>
        <p:nvPicPr>
          <p:cNvPr id="2483208" name="Picture 8" descr="Red Canyon6"/>
          <p:cNvPicPr preferRelativeResize="0">
            <a:picLocks noChangeAspect="1" noChangeArrowheads="1"/>
          </p:cNvPicPr>
          <p:nvPr>
            <p:custDataLst>
              <p:tags r:id="rId1"/>
            </p:custDataLst>
          </p:nvPr>
        </p:nvPicPr>
        <p:blipFill>
          <a:blip r:embed="rId11"/>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09" name="Picture 9" descr="Nahal Zin from above, tb n062400 sr"/>
          <p:cNvPicPr preferRelativeResize="0">
            <a:picLocks noChangeAspect="1" noChangeArrowheads="1"/>
          </p:cNvPicPr>
          <p:nvPr>
            <p:custDataLst>
              <p:tags r:id="rId2"/>
            </p:custDataLst>
          </p:nvPr>
        </p:nvPicPr>
        <p:blipFill>
          <a:blip r:embed="rId12"/>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0" name="Picture 10" descr="Nahal Zin rugged mountains, 72-5tb"/>
          <p:cNvPicPr preferRelativeResize="0">
            <a:picLocks noChangeAspect="1" noChangeArrowheads="1"/>
          </p:cNvPicPr>
          <p:nvPr>
            <p:custDataLst>
              <p:tags r:id="rId3"/>
            </p:custDataLst>
          </p:nvPr>
        </p:nvPicPr>
        <p:blipFill>
          <a:blip r:embed="rId13"/>
          <a:srcRect r="519" b="1036"/>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1" name="Picture 11" descr="Machtesh Gadol looking south, tb n121701"/>
          <p:cNvPicPr preferRelativeResize="0">
            <a:picLocks noChangeAspect="1" noChangeArrowheads="1"/>
          </p:cNvPicPr>
          <p:nvPr>
            <p:custDataLst>
              <p:tags r:id="rId4"/>
            </p:custDataLst>
          </p:nvPr>
        </p:nvPicPr>
        <p:blipFill>
          <a:blip r:embed="rId14"/>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79563" name="Rectangle 1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430" tIns="45715" rIns="91430" bIns="45715"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79564" name="Rectangle 13"/>
          <p:cNvSpPr>
            <a:spLocks noChangeArrowheads="1"/>
          </p:cNvSpPr>
          <p:nvPr/>
        </p:nvSpPr>
        <p:spPr bwMode="auto">
          <a:xfrm>
            <a:off x="8121650" y="4356100"/>
            <a:ext cx="2984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78" tIns="44445" rIns="90478" bIns="44445">
            <a:spAutoFit/>
          </a:bodyPr>
          <a:lstStyle/>
          <a:p>
            <a:pPr defTabSz="914400" eaLnBrk="0" fontAlgn="base" hangingPunct="0">
              <a:spcBef>
                <a:spcPct val="0"/>
              </a:spcBef>
              <a:spcAft>
                <a:spcPct val="0"/>
              </a:spcAft>
            </a:pPr>
            <a:r>
              <a:rPr lang="en-US" altLang="zh-CN" sz="800" b="1">
                <a:solidFill>
                  <a:srgbClr val="000000"/>
                </a:solidFill>
                <a:latin typeface="Helvetica" charset="0"/>
                <a:ea typeface="ＭＳ Ｐゴシック" charset="0"/>
                <a:cs typeface="ＭＳ Ｐゴシック" charset="0"/>
              </a:rPr>
              <a:t>40</a:t>
            </a:r>
          </a:p>
        </p:txBody>
      </p:sp>
      <p:sp>
        <p:nvSpPr>
          <p:cNvPr id="279565"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lIns="91430" tIns="45715" rIns="91430" bIns="45715"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79566"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lIns="91430" tIns="45715" rIns="91430" bIns="45715"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79567"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lIns="91430" tIns="45715" rIns="91430" bIns="45715"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79568" name="Line 1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79569" name="Line 1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79570" name="Line 1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79571" name="Line 2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79572" name="Line 2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79573" name="Rectangle 22"/>
          <p:cNvSpPr>
            <a:spLocks noChangeArrowheads="1"/>
          </p:cNvSpPr>
          <p:nvPr/>
        </p:nvSpPr>
        <p:spPr bwMode="auto">
          <a:xfrm>
            <a:off x="8007350" y="3429000"/>
            <a:ext cx="6032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78" tIns="44445" rIns="90478" bIns="44445">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MOSES</a:t>
            </a:r>
          </a:p>
        </p:txBody>
      </p:sp>
      <p:sp>
        <p:nvSpPr>
          <p:cNvPr id="279574" name="Rectangle 23"/>
          <p:cNvSpPr>
            <a:spLocks noChangeArrowheads="1"/>
          </p:cNvSpPr>
          <p:nvPr/>
        </p:nvSpPr>
        <p:spPr bwMode="auto">
          <a:xfrm>
            <a:off x="8156575" y="3841750"/>
            <a:ext cx="4603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78" tIns="44445" rIns="90478" bIns="44445">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Sinai</a:t>
            </a:r>
          </a:p>
        </p:txBody>
      </p:sp>
      <p:sp>
        <p:nvSpPr>
          <p:cNvPr id="279575" name="Rectangle 24"/>
          <p:cNvSpPr>
            <a:spLocks noChangeArrowheads="1"/>
          </p:cNvSpPr>
          <p:nvPr/>
        </p:nvSpPr>
        <p:spPr bwMode="auto">
          <a:xfrm>
            <a:off x="8075613" y="4025900"/>
            <a:ext cx="6540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78" tIns="44445" rIns="90478" bIns="44445">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M - C - C</a:t>
            </a:r>
          </a:p>
        </p:txBody>
      </p:sp>
      <p:sp>
        <p:nvSpPr>
          <p:cNvPr id="279576" name="Rectangle 25"/>
          <p:cNvSpPr>
            <a:spLocks noChangeArrowheads="1"/>
          </p:cNvSpPr>
          <p:nvPr/>
        </p:nvSpPr>
        <p:spPr bwMode="auto">
          <a:xfrm>
            <a:off x="7912100" y="4197350"/>
            <a:ext cx="10302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78" tIns="44445" rIns="90478" bIns="44445">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Kadesh Barnea</a:t>
            </a:r>
          </a:p>
        </p:txBody>
      </p:sp>
      <p:sp>
        <p:nvSpPr>
          <p:cNvPr id="279577" name="Rectangle 26"/>
          <p:cNvSpPr>
            <a:spLocks noChangeArrowheads="1"/>
          </p:cNvSpPr>
          <p:nvPr/>
        </p:nvSpPr>
        <p:spPr bwMode="auto">
          <a:xfrm>
            <a:off x="8267700" y="4381500"/>
            <a:ext cx="3127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78" tIns="44445" rIns="90478" bIns="44445">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40</a:t>
            </a:r>
          </a:p>
        </p:txBody>
      </p:sp>
      <p:sp>
        <p:nvSpPr>
          <p:cNvPr id="279578" name="Line 2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79579" name="Rectangle 28"/>
          <p:cNvSpPr>
            <a:spLocks noChangeArrowheads="1"/>
          </p:cNvSpPr>
          <p:nvPr/>
        </p:nvSpPr>
        <p:spPr bwMode="auto">
          <a:xfrm>
            <a:off x="8120063" y="3670300"/>
            <a:ext cx="6032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78" tIns="44445" rIns="90478" bIns="44445">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Exodus</a:t>
            </a:r>
          </a:p>
        </p:txBody>
      </p:sp>
      <p:pic>
        <p:nvPicPr>
          <p:cNvPr id="2483229" name="Picture 29" descr="Machtesh Gadol looking southeast, tb n121701"/>
          <p:cNvPicPr preferRelativeResize="0">
            <a:picLocks noChangeAspect="1" noChangeArrowheads="1"/>
          </p:cNvPicPr>
          <p:nvPr>
            <p:custDataLst>
              <p:tags r:id="rId5"/>
            </p:custDataLst>
          </p:nvPr>
        </p:nvPicPr>
        <p:blipFill>
          <a:blip r:embed="rId15"/>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0" name="Picture 30" descr="Machtesh Ramon from north2, df 111001"/>
          <p:cNvPicPr preferRelativeResize="0">
            <a:picLocks noChangeAspect="1" noChangeArrowheads="1"/>
          </p:cNvPicPr>
          <p:nvPr>
            <p:custDataLst>
              <p:tags r:id="rId6"/>
            </p:custDataLst>
          </p:nvPr>
        </p:nvPicPr>
        <p:blipFill>
          <a:blip r:embed="rId16"/>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1" name="Picture 31" descr="Solomon's Pillars, df 101101"/>
          <p:cNvPicPr preferRelativeResize="0">
            <a:picLocks noChangeAspect="1" noChangeArrowheads="1"/>
          </p:cNvPicPr>
          <p:nvPr>
            <p:custDataLst>
              <p:tags r:id="rId7"/>
            </p:custDataLst>
          </p:nvPr>
        </p:nvPicPr>
        <p:blipFill>
          <a:blip r:embed="rId17"/>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2483232" name="Picture 32" descr="Machtesh Qatan from east2, tb n112500 sr"/>
          <p:cNvPicPr preferRelativeResize="0">
            <a:picLocks noChangeAspect="1" noChangeArrowheads="1"/>
          </p:cNvPicPr>
          <p:nvPr>
            <p:custDataLst>
              <p:tags r:id="rId8"/>
            </p:custDataLst>
          </p:nvPr>
        </p:nvPicPr>
        <p:blipFill>
          <a:blip r:embed="rId18"/>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2483233" name="Text Box 33"/>
          <p:cNvSpPr txBox="1">
            <a:spLocks noChangeArrowheads="1"/>
          </p:cNvSpPr>
          <p:nvPr/>
        </p:nvSpPr>
        <p:spPr bwMode="auto">
          <a:xfrm>
            <a:off x="1403350" y="1484313"/>
            <a:ext cx="6351588" cy="34163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1430" tIns="45715" rIns="91430" bIns="45715">
            <a:spAutoFit/>
          </a:bodyPr>
          <a:lstStyle/>
          <a:p>
            <a:pPr algn="ctr" defTabSz="914400" eaLnBrk="0" fontAlgn="base" hangingPunct="0">
              <a:spcBef>
                <a:spcPct val="50000"/>
              </a:spcBef>
              <a:spcAft>
                <a:spcPct val="0"/>
              </a:spcAft>
              <a:defRPr/>
            </a:pPr>
            <a:r>
              <a:rPr lang="en-US" sz="7200" b="1" dirty="0">
                <a:solidFill>
                  <a:srgbClr val="114FFB"/>
                </a:solidFill>
                <a:latin typeface="Comic Sans MS" pitchFamily="-112" charset="0"/>
                <a:ea typeface="ＭＳ Ｐゴシック" pitchFamily="-112" charset="-128"/>
                <a:cs typeface="ＭＳ Ｐゴシック" pitchFamily="-112" charset="-128"/>
              </a:rPr>
              <a:t>YOU MEAN…</a:t>
            </a:r>
            <a:br>
              <a:rPr lang="en-US" sz="7200" b="1" dirty="0">
                <a:solidFill>
                  <a:srgbClr val="114FFB"/>
                </a:solidFill>
                <a:latin typeface="Comic Sans MS" pitchFamily="-112" charset="0"/>
                <a:ea typeface="ＭＳ Ｐゴシック" pitchFamily="-112" charset="-128"/>
                <a:cs typeface="ＭＳ Ｐゴシック" pitchFamily="-112" charset="-128"/>
              </a:rPr>
            </a:br>
            <a:r>
              <a:rPr lang="en-US" sz="7200" b="1" dirty="0">
                <a:solidFill>
                  <a:srgbClr val="114FFB"/>
                </a:solidFill>
                <a:latin typeface="Comic Sans MS" pitchFamily="-112" charset="0"/>
                <a:ea typeface="ＭＳ Ｐゴシック" pitchFamily="-112" charset="-128"/>
                <a:cs typeface="ＭＳ Ｐゴシック" pitchFamily="-112" charset="-128"/>
              </a:rPr>
              <a:t>40 YEARS?OUT HERE?</a:t>
            </a:r>
          </a:p>
        </p:txBody>
      </p:sp>
      <p:sp>
        <p:nvSpPr>
          <p:cNvPr id="2483234" name="Text Box 34"/>
          <p:cNvSpPr txBox="1">
            <a:spLocks noChangeArrowheads="1"/>
          </p:cNvSpPr>
          <p:nvPr/>
        </p:nvSpPr>
        <p:spPr bwMode="auto">
          <a:xfrm>
            <a:off x="1403350" y="1484313"/>
            <a:ext cx="6351588" cy="34163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1430" tIns="45715" rIns="91430" bIns="45715">
            <a:spAutoFit/>
          </a:bodyPr>
          <a:lstStyle/>
          <a:p>
            <a:pPr algn="ctr" defTabSz="914400" eaLnBrk="0" fontAlgn="base" hangingPunct="0">
              <a:spcBef>
                <a:spcPct val="50000"/>
              </a:spcBef>
              <a:spcAft>
                <a:spcPct val="0"/>
              </a:spcAft>
              <a:defRPr/>
            </a:pPr>
            <a:r>
              <a:rPr lang="en-US" sz="7200" b="1" dirty="0">
                <a:solidFill>
                  <a:srgbClr val="FF0000"/>
                </a:solidFill>
                <a:latin typeface="Comic Sans MS" pitchFamily="-112" charset="0"/>
                <a:ea typeface="ＭＳ Ｐゴシック" pitchFamily="-112" charset="-128"/>
                <a:cs typeface="ＭＳ Ｐゴシック" pitchFamily="-112" charset="-128"/>
              </a:rPr>
              <a:t>YOU MEAN…</a:t>
            </a:r>
            <a:br>
              <a:rPr lang="en-US" sz="7200" b="1" dirty="0">
                <a:solidFill>
                  <a:srgbClr val="FF0000"/>
                </a:solidFill>
                <a:latin typeface="Comic Sans MS" pitchFamily="-112" charset="0"/>
                <a:ea typeface="ＭＳ Ｐゴシック" pitchFamily="-112" charset="-128"/>
                <a:cs typeface="ＭＳ Ｐゴシック" pitchFamily="-112" charset="-128"/>
              </a:rPr>
            </a:br>
            <a:r>
              <a:rPr lang="en-US" sz="7200" b="1" dirty="0">
                <a:solidFill>
                  <a:srgbClr val="FF0000"/>
                </a:solidFill>
                <a:latin typeface="Comic Sans MS" pitchFamily="-112" charset="0"/>
                <a:ea typeface="ＭＳ Ｐゴシック" pitchFamily="-112" charset="-128"/>
                <a:cs typeface="ＭＳ Ｐゴシック" pitchFamily="-112" charset="-128"/>
              </a:rPr>
              <a:t>40 YEARS?</a:t>
            </a:r>
            <a:br>
              <a:rPr lang="en-US" sz="7200" b="1" dirty="0">
                <a:solidFill>
                  <a:srgbClr val="FF0000"/>
                </a:solidFill>
                <a:latin typeface="Comic Sans MS" pitchFamily="-112" charset="0"/>
                <a:ea typeface="ＭＳ Ｐゴシック" pitchFamily="-112" charset="-128"/>
                <a:cs typeface="ＭＳ Ｐゴシック" pitchFamily="-112" charset="-128"/>
              </a:rPr>
            </a:br>
            <a:r>
              <a:rPr lang="en-US" sz="7200" b="1" dirty="0">
                <a:solidFill>
                  <a:srgbClr val="FF0000"/>
                </a:solidFill>
                <a:latin typeface="Comic Sans MS" pitchFamily="-112" charset="0"/>
                <a:ea typeface="ＭＳ Ｐゴシック" pitchFamily="-112" charset="-128"/>
                <a:cs typeface="ＭＳ Ｐゴシック" pitchFamily="-112" charset="-128"/>
              </a:rPr>
              <a:t>OUT HERE?</a:t>
            </a:r>
          </a:p>
        </p:txBody>
      </p:sp>
      <p:sp>
        <p:nvSpPr>
          <p:cNvPr id="279586" name="Text Box 3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50000"/>
              </a:spcBef>
              <a:spcAft>
                <a:spcPct val="0"/>
              </a:spcAft>
            </a:pPr>
            <a:endParaRPr lang="zh-CN" altLang="en-US" sz="2000">
              <a:solidFill>
                <a:srgbClr val="FFFFFF"/>
              </a:solidFill>
              <a:latin typeface="Arial" charset="0"/>
            </a:endParaRPr>
          </a:p>
        </p:txBody>
      </p:sp>
      <p:sp>
        <p:nvSpPr>
          <p:cNvPr id="2483237" name="Text Box 3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1430" tIns="45715" rIns="91430" bIns="45715">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defRPr/>
            </a:pPr>
            <a:r>
              <a:rPr lang="en-US" sz="1200" b="1">
                <a:solidFill>
                  <a:srgbClr val="FFFFFF"/>
                </a:solidFill>
                <a:latin typeface="Comic Sans MS" charset="0"/>
              </a:rPr>
              <a:t>Num. 32:13</a:t>
            </a:r>
            <a:endParaRPr lang="en-US" sz="800" b="1" u="sng">
              <a:solidFill>
                <a:srgbClr val="000000"/>
              </a:solidFill>
              <a:latin typeface="Geneva" charset="0"/>
            </a:endParaRPr>
          </a:p>
        </p:txBody>
      </p:sp>
      <p:sp>
        <p:nvSpPr>
          <p:cNvPr id="2483238" name="Rectangle 38"/>
          <p:cNvSpPr>
            <a:spLocks noGrp="1" noChangeArrowheads="1"/>
          </p:cNvSpPr>
          <p:nvPr>
            <p:ph type="title" idx="4294967295"/>
          </p:nvPr>
        </p:nvSpPr>
        <p:spPr bwMode="auto">
          <a:xfrm>
            <a:off x="1403350" y="1484313"/>
            <a:ext cx="6264275" cy="3416300"/>
          </a:xfrm>
          <a:prstGeom prst="rect">
            <a:avLst/>
          </a:prstGeom>
          <a:ln w="12700">
            <a:miter lim="800000"/>
            <a:headEnd/>
            <a:tailEnd/>
          </a:ln>
          <a:effectLst>
            <a:outerShdw blurRad="63500" dist="89803" dir="2700000" algn="ctr" rotWithShape="0">
              <a:schemeClr val="bg2">
                <a:alpha val="74998"/>
              </a:schemeClr>
            </a:outerShdw>
          </a:effectLst>
        </p:spPr>
        <p:txBody>
          <a:bodyPr lIns="91430" tIns="45715" rIns="91430" bIns="45715">
            <a:spAutoFit/>
          </a:bodyPr>
          <a:lstStyle/>
          <a:p>
            <a:pPr algn="ctr" eaLnBrk="1" hangingPunct="1">
              <a:spcBef>
                <a:spcPct val="50000"/>
              </a:spcBef>
              <a:defRPr/>
            </a:pPr>
            <a:r>
              <a:rPr lang="en-US" sz="7200" b="1">
                <a:solidFill>
                  <a:srgbClr val="FFEA18"/>
                </a:solidFill>
                <a:effectLst/>
                <a:latin typeface="Comic Sans MS" charset="0"/>
                <a:ea typeface="ＭＳ Ｐゴシック" charset="0"/>
                <a:cs typeface="ＭＳ Ｐゴシック" charset="0"/>
              </a:rPr>
              <a:t>YOU MEAN… 40 YEARS?</a:t>
            </a:r>
            <a:br>
              <a:rPr lang="en-US" sz="7200" b="1">
                <a:solidFill>
                  <a:srgbClr val="FFEA18"/>
                </a:solidFill>
                <a:effectLst/>
                <a:latin typeface="Comic Sans MS" charset="0"/>
                <a:ea typeface="ＭＳ Ｐゴシック" charset="0"/>
                <a:cs typeface="ＭＳ Ｐゴシック" charset="0"/>
              </a:rPr>
            </a:br>
            <a:r>
              <a:rPr lang="en-US" sz="7200" b="1">
                <a:solidFill>
                  <a:srgbClr val="FFEA18"/>
                </a:solidFill>
                <a:effectLst/>
                <a:latin typeface="Comic Sans MS" charset="0"/>
                <a:ea typeface="ＭＳ Ｐゴシック" charset="0"/>
                <a:cs typeface="ＭＳ Ｐゴシック" charset="0"/>
              </a:rPr>
              <a:t>OUT HERE?</a:t>
            </a:r>
          </a:p>
        </p:txBody>
      </p:sp>
    </p:spTree>
    <p:extLst>
      <p:ext uri="{BB962C8B-B14F-4D97-AF65-F5344CB8AC3E}">
        <p14:creationId xmlns:p14="http://schemas.microsoft.com/office/powerpoint/2010/main" val="1108645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483211"/>
                                        </p:tgtEl>
                                        <p:attrNameLst>
                                          <p:attrName>style.visibility</p:attrName>
                                        </p:attrNameLst>
                                      </p:cBhvr>
                                      <p:to>
                                        <p:strVal val="visible"/>
                                      </p:to>
                                    </p:set>
                                    <p:animEffect transition="in" filter="wipe(right)">
                                      <p:cBhvr>
                                        <p:cTn id="7" dur="500"/>
                                        <p:tgtEl>
                                          <p:spTgt spid="2483211"/>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483209"/>
                                        </p:tgtEl>
                                        <p:attrNameLst>
                                          <p:attrName>style.visibility</p:attrName>
                                        </p:attrNameLst>
                                      </p:cBhvr>
                                      <p:to>
                                        <p:strVal val="visible"/>
                                      </p:to>
                                    </p:set>
                                    <p:animEffect transition="in" filter="wipe(right)">
                                      <p:cBhvr>
                                        <p:cTn id="11" dur="500"/>
                                        <p:tgtEl>
                                          <p:spTgt spid="2483209"/>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483210"/>
                                        </p:tgtEl>
                                        <p:attrNameLst>
                                          <p:attrName>style.visibility</p:attrName>
                                        </p:attrNameLst>
                                      </p:cBhvr>
                                      <p:to>
                                        <p:strVal val="visible"/>
                                      </p:to>
                                    </p:set>
                                    <p:animEffect transition="in" filter="wipe(left)">
                                      <p:cBhvr>
                                        <p:cTn id="15" dur="500"/>
                                        <p:tgtEl>
                                          <p:spTgt spid="2483210"/>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483208"/>
                                        </p:tgtEl>
                                        <p:attrNameLst>
                                          <p:attrName>style.visibility</p:attrName>
                                        </p:attrNameLst>
                                      </p:cBhvr>
                                      <p:to>
                                        <p:strVal val="visible"/>
                                      </p:to>
                                    </p:set>
                                    <p:animEffect transition="in" filter="wipe(left)">
                                      <p:cBhvr>
                                        <p:cTn id="19" dur="500"/>
                                        <p:tgtEl>
                                          <p:spTgt spid="2483208"/>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83229"/>
                                        </p:tgtEl>
                                        <p:attrNameLst>
                                          <p:attrName>style.visibility</p:attrName>
                                        </p:attrNameLst>
                                      </p:cBhvr>
                                      <p:to>
                                        <p:strVal val="visible"/>
                                      </p:to>
                                    </p:set>
                                    <p:animEffect transition="in" filter="wipe(right)">
                                      <p:cBhvr>
                                        <p:cTn id="23" dur="500"/>
                                        <p:tgtEl>
                                          <p:spTgt spid="2483229"/>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483232"/>
                                        </p:tgtEl>
                                        <p:attrNameLst>
                                          <p:attrName>style.visibility</p:attrName>
                                        </p:attrNameLst>
                                      </p:cBhvr>
                                      <p:to>
                                        <p:strVal val="visible"/>
                                      </p:to>
                                    </p:set>
                                    <p:animEffect transition="in" filter="wipe(right)">
                                      <p:cBhvr>
                                        <p:cTn id="27" dur="500"/>
                                        <p:tgtEl>
                                          <p:spTgt spid="248323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483231"/>
                                        </p:tgtEl>
                                        <p:attrNameLst>
                                          <p:attrName>style.visibility</p:attrName>
                                        </p:attrNameLst>
                                      </p:cBhvr>
                                      <p:to>
                                        <p:strVal val="visible"/>
                                      </p:to>
                                    </p:set>
                                    <p:animEffect transition="in" filter="wipe(right)">
                                      <p:cBhvr>
                                        <p:cTn id="31" dur="500"/>
                                        <p:tgtEl>
                                          <p:spTgt spid="2483231"/>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3230"/>
                                        </p:tgtEl>
                                        <p:attrNameLst>
                                          <p:attrName>style.visibility</p:attrName>
                                        </p:attrNameLst>
                                      </p:cBhvr>
                                      <p:to>
                                        <p:strVal val="visible"/>
                                      </p:to>
                                    </p:set>
                                    <p:animEffect transition="in" filter="wipe(left)">
                                      <p:cBhvr>
                                        <p:cTn id="35" dur="500"/>
                                        <p:tgtEl>
                                          <p:spTgt spid="2483230"/>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2483233"/>
                                        </p:tgtEl>
                                        <p:attrNameLst>
                                          <p:attrName>style.visibility</p:attrName>
                                        </p:attrNameLst>
                                      </p:cBhvr>
                                      <p:to>
                                        <p:strVal val="visible"/>
                                      </p:to>
                                    </p:set>
                                    <p:anim calcmode="lin" valueType="num">
                                      <p:cBhvr>
                                        <p:cTn id="39" dur="500" fill="hold"/>
                                        <p:tgtEl>
                                          <p:spTgt spid="2483233"/>
                                        </p:tgtEl>
                                        <p:attrNameLst>
                                          <p:attrName>ppt_w</p:attrName>
                                        </p:attrNameLst>
                                      </p:cBhvr>
                                      <p:tavLst>
                                        <p:tav tm="0">
                                          <p:val>
                                            <p:fltVal val="0"/>
                                          </p:val>
                                        </p:tav>
                                        <p:tav tm="100000">
                                          <p:val>
                                            <p:strVal val="#ppt_w"/>
                                          </p:val>
                                        </p:tav>
                                      </p:tavLst>
                                    </p:anim>
                                    <p:anim calcmode="lin" valueType="num">
                                      <p:cBhvr>
                                        <p:cTn id="40" dur="500" fill="hold"/>
                                        <p:tgtEl>
                                          <p:spTgt spid="2483233"/>
                                        </p:tgtEl>
                                        <p:attrNameLst>
                                          <p:attrName>ppt_h</p:attrName>
                                        </p:attrNameLst>
                                      </p:cBhvr>
                                      <p:tavLst>
                                        <p:tav tm="0">
                                          <p:val>
                                            <p:fltVal val="0"/>
                                          </p:val>
                                        </p:tav>
                                        <p:tav tm="100000">
                                          <p:val>
                                            <p:strVal val="#ppt_h"/>
                                          </p:val>
                                        </p:tav>
                                      </p:tavLst>
                                    </p:anim>
                                    <p:anim calcmode="lin" valueType="num">
                                      <p:cBhvr>
                                        <p:cTn id="41" dur="500" fill="hold"/>
                                        <p:tgtEl>
                                          <p:spTgt spid="2483233"/>
                                        </p:tgtEl>
                                        <p:attrNameLst>
                                          <p:attrName>ppt_x</p:attrName>
                                        </p:attrNameLst>
                                      </p:cBhvr>
                                      <p:tavLst>
                                        <p:tav tm="0">
                                          <p:val>
                                            <p:fltVal val="0.5"/>
                                          </p:val>
                                        </p:tav>
                                        <p:tav tm="100000">
                                          <p:val>
                                            <p:strVal val="#ppt_x"/>
                                          </p:val>
                                        </p:tav>
                                      </p:tavLst>
                                    </p:anim>
                                    <p:anim calcmode="lin" valueType="num">
                                      <p:cBhvr>
                                        <p:cTn id="42" dur="500" fill="hold"/>
                                        <p:tgtEl>
                                          <p:spTgt spid="2483233"/>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4500"/>
                            </p:stCondLst>
                            <p:childTnLst>
                              <p:par>
                                <p:cTn id="44" presetID="23" presetClass="entr" presetSubtype="272" fill="hold" grpId="0" nodeType="afterEffect">
                                  <p:stCondLst>
                                    <p:cond delay="0"/>
                                  </p:stCondLst>
                                  <p:childTnLst>
                                    <p:set>
                                      <p:cBhvr>
                                        <p:cTn id="45" dur="1" fill="hold">
                                          <p:stCondLst>
                                            <p:cond delay="0"/>
                                          </p:stCondLst>
                                        </p:cTn>
                                        <p:tgtEl>
                                          <p:spTgt spid="2483234"/>
                                        </p:tgtEl>
                                        <p:attrNameLst>
                                          <p:attrName>style.visibility</p:attrName>
                                        </p:attrNameLst>
                                      </p:cBhvr>
                                      <p:to>
                                        <p:strVal val="visible"/>
                                      </p:to>
                                    </p:set>
                                    <p:anim calcmode="lin" valueType="num">
                                      <p:cBhvr>
                                        <p:cTn id="46" dur="500" fill="hold"/>
                                        <p:tgtEl>
                                          <p:spTgt spid="2483234"/>
                                        </p:tgtEl>
                                        <p:attrNameLst>
                                          <p:attrName>ppt_w</p:attrName>
                                        </p:attrNameLst>
                                      </p:cBhvr>
                                      <p:tavLst>
                                        <p:tav tm="0">
                                          <p:val>
                                            <p:strVal val="2/3*#ppt_w"/>
                                          </p:val>
                                        </p:tav>
                                        <p:tav tm="100000">
                                          <p:val>
                                            <p:strVal val="#ppt_w"/>
                                          </p:val>
                                        </p:tav>
                                      </p:tavLst>
                                    </p:anim>
                                    <p:anim calcmode="lin" valueType="num">
                                      <p:cBhvr>
                                        <p:cTn id="47" dur="500" fill="hold"/>
                                        <p:tgtEl>
                                          <p:spTgt spid="248323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208" grpId="0" autoUpdateAnimBg="0"/>
      <p:bldP spid="2483209" grpId="0" autoUpdateAnimBg="0"/>
      <p:bldP spid="2483210" grpId="0" autoUpdateAnimBg="0"/>
      <p:bldP spid="2483232" grpId="0" autoUpdateAnimBg="0"/>
      <p:bldP spid="2483233" grpId="0" autoUpdateAnimBg="0"/>
      <p:bldP spid="248323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50000"/>
              </a:spcBef>
              <a:spcAft>
                <a:spcPct val="0"/>
              </a:spcAft>
            </a:pPr>
            <a:endParaRPr lang="zh-CN" altLang="en-US" sz="2000">
              <a:solidFill>
                <a:srgbClr val="FFFFFF"/>
              </a:solidFill>
              <a:latin typeface="Arial" charset="0"/>
            </a:endParaRPr>
          </a:p>
        </p:txBody>
      </p:sp>
      <p:sp>
        <p:nvSpPr>
          <p:cNvPr id="2485251"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lIns="91430" tIns="45715" rIns="91430" bIns="45715"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42</a:t>
            </a:r>
          </a:p>
        </p:txBody>
      </p:sp>
      <p:sp>
        <p:nvSpPr>
          <p:cNvPr id="282627"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altLang="zh-CN" sz="1200" b="1">
                <a:solidFill>
                  <a:srgbClr val="FFFFFF"/>
                </a:solidFill>
                <a:latin typeface="Arial" charset="0"/>
              </a:rPr>
              <a:t>Handbook pg. 26-29</a:t>
            </a:r>
          </a:p>
        </p:txBody>
      </p:sp>
      <p:pic>
        <p:nvPicPr>
          <p:cNvPr id="282628"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485254"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1430" tIns="45715" rIns="91430" bIns="45715">
            <a:spAutoFit/>
          </a:bodyPr>
          <a:lstStyle/>
          <a:p>
            <a:pPr algn="ctr" defTabSz="914400" eaLnBrk="0" fontAlgn="base" hangingPunct="0">
              <a:spcBef>
                <a:spcPct val="50000"/>
              </a:spcBef>
              <a:spcAft>
                <a:spcPct val="0"/>
              </a:spcAft>
              <a:defRPr/>
            </a:pPr>
            <a:r>
              <a:rPr lang="en-US" sz="2400" b="1">
                <a:solidFill>
                  <a:srgbClr val="FFD34A"/>
                </a:solidFill>
                <a:latin typeface="Comic Sans MS" pitchFamily="-112" charset="0"/>
                <a:ea typeface="ＭＳ Ｐゴシック" pitchFamily="-112" charset="-128"/>
                <a:cs typeface="ＭＳ Ｐゴシック" pitchFamily="-112" charset="-128"/>
              </a:rPr>
              <a:t>ANCIENT JERICHO</a:t>
            </a:r>
          </a:p>
        </p:txBody>
      </p:sp>
      <p:sp>
        <p:nvSpPr>
          <p:cNvPr id="2485255"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1430" tIns="45715" rIns="91430" bIns="45715">
            <a:spAutoFit/>
          </a:bodyPr>
          <a:lstStyle/>
          <a:p>
            <a:pPr algn="ctr" defTabSz="914400" eaLnBrk="0" fontAlgn="base" hangingPunct="0">
              <a:spcBef>
                <a:spcPct val="50000"/>
              </a:spcBef>
              <a:spcAft>
                <a:spcPct val="0"/>
              </a:spcAft>
              <a:defRPr/>
            </a:pPr>
            <a:r>
              <a:rPr lang="en-US" sz="2400" b="1">
                <a:solidFill>
                  <a:srgbClr val="114FFB"/>
                </a:solidFill>
                <a:latin typeface="Comic Sans MS" pitchFamily="-112" charset="0"/>
                <a:ea typeface="ＭＳ Ｐゴシック" pitchFamily="-112" charset="-128"/>
                <a:cs typeface="ＭＳ Ｐゴシック" pitchFamily="-112" charset="-128"/>
              </a:rPr>
              <a:t>DEAD SEA</a:t>
            </a:r>
          </a:p>
        </p:txBody>
      </p:sp>
      <p:sp>
        <p:nvSpPr>
          <p:cNvPr id="2485256"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1430" tIns="45715" rIns="91430" bIns="45715">
            <a:spAutoFit/>
          </a:bodyPr>
          <a:lstStyle/>
          <a:p>
            <a:pPr defTabSz="914400" eaLnBrk="0" fontAlgn="base" hangingPunct="0">
              <a:spcBef>
                <a:spcPct val="50000"/>
              </a:spcBef>
              <a:spcAft>
                <a:spcPct val="0"/>
              </a:spcAft>
              <a:defRPr/>
            </a:pPr>
            <a:r>
              <a:rPr lang="en-US" sz="2400" b="1">
                <a:solidFill>
                  <a:srgbClr val="114FFB"/>
                </a:solidFill>
                <a:latin typeface="Comic Sans MS" pitchFamily="-112" charset="0"/>
                <a:ea typeface="ＭＳ Ｐゴシック" pitchFamily="-112" charset="-128"/>
                <a:cs typeface="ＭＳ Ｐゴシック" pitchFamily="-112" charset="-128"/>
              </a:rPr>
              <a:t>JORDAN RIVER</a:t>
            </a:r>
          </a:p>
        </p:txBody>
      </p:sp>
      <p:sp>
        <p:nvSpPr>
          <p:cNvPr id="2485257"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lIns="91430" tIns="45715" rIns="91430" bIns="45715"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485258"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lIns="91430" tIns="45715" rIns="91430" bIns="45715"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485259"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lIns="91430" tIns="45715" rIns="91430" bIns="45715"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82635"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50000"/>
              </a:spcBef>
              <a:spcAft>
                <a:spcPct val="0"/>
              </a:spcAft>
            </a:pPr>
            <a:endParaRPr lang="zh-CN" altLang="en-US" sz="2000">
              <a:solidFill>
                <a:srgbClr val="FFFFFF"/>
              </a:solidFill>
              <a:latin typeface="Arial" charset="0"/>
            </a:endParaRPr>
          </a:p>
        </p:txBody>
      </p:sp>
      <p:sp>
        <p:nvSpPr>
          <p:cNvPr id="2485261" name="Rectangle 13"/>
          <p:cNvSpPr>
            <a:spLocks noChangeArrowheads="1"/>
          </p:cNvSpPr>
          <p:nvPr/>
        </p:nvSpPr>
        <p:spPr bwMode="auto">
          <a:xfrm>
            <a:off x="1674813" y="5167313"/>
            <a:ext cx="5848350"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1430" tIns="45715" rIns="91430" bIns="45715">
            <a:spAutoFit/>
          </a:bodyPr>
          <a:lstStyle/>
          <a:p>
            <a:pPr algn="ctr" defTabSz="914400" eaLnBrk="0" fontAlgn="base" hangingPunct="0">
              <a:spcBef>
                <a:spcPct val="0"/>
              </a:spcBef>
              <a:spcAft>
                <a:spcPct val="0"/>
              </a:spcAft>
              <a:defRPr/>
            </a:pPr>
            <a:r>
              <a:rPr lang="en-US" sz="2400" b="1">
                <a:solidFill>
                  <a:srgbClr val="FFEA18"/>
                </a:solidFill>
                <a:latin typeface="Comic Sans MS" pitchFamily="-112" charset="0"/>
                <a:ea typeface="ＭＳ Ｐゴシック" pitchFamily="-112" charset="-128"/>
                <a:cs typeface="ＭＳ Ｐゴシック" pitchFamily="-112" charset="-128"/>
              </a:rPr>
              <a:t>From Jericho...</a:t>
            </a:r>
          </a:p>
          <a:p>
            <a:pPr algn="ctr" defTabSz="914400" eaLnBrk="0" fontAlgn="base" hangingPunct="0">
              <a:spcBef>
                <a:spcPct val="0"/>
              </a:spcBef>
              <a:spcAft>
                <a:spcPct val="0"/>
              </a:spcAft>
              <a:defRPr/>
            </a:pPr>
            <a:r>
              <a:rPr lang="en-US" sz="2400" b="1">
                <a:solidFill>
                  <a:srgbClr val="FFEA18"/>
                </a:solidFill>
                <a:latin typeface="Comic Sans MS" pitchFamily="-112" charset="0"/>
                <a:ea typeface="ＭＳ Ｐゴシック" pitchFamily="-112" charset="-128"/>
                <a:cs typeface="ＭＳ Ｐゴシック" pitchFamily="-112" charset="-128"/>
              </a:rPr>
              <a:t>Looking East Across the Jordan River </a:t>
            </a:r>
          </a:p>
        </p:txBody>
      </p:sp>
      <p:sp>
        <p:nvSpPr>
          <p:cNvPr id="2485262"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1430" tIns="45715" rIns="91430" bIns="45715">
            <a:spAutoFit/>
          </a:bodyPr>
          <a:lstStyle/>
          <a:p>
            <a:pPr algn="ctr" defTabSz="914400" eaLnBrk="0" fontAlgn="base" hangingPunct="0">
              <a:spcBef>
                <a:spcPct val="50000"/>
              </a:spcBef>
              <a:spcAft>
                <a:spcPct val="0"/>
              </a:spcAft>
              <a:defRPr/>
            </a:pPr>
            <a:r>
              <a:rPr lang="en-US" sz="2400" b="1">
                <a:solidFill>
                  <a:srgbClr val="FFD34A"/>
                </a:solidFill>
                <a:latin typeface="Comic Sans MS" pitchFamily="-112" charset="0"/>
                <a:ea typeface="ＭＳ Ｐゴシック" pitchFamily="-112" charset="-128"/>
                <a:cs typeface="ＭＳ Ｐゴシック" pitchFamily="-112" charset="-128"/>
              </a:rPr>
              <a:t>MODERN JERICHO</a:t>
            </a:r>
          </a:p>
        </p:txBody>
      </p:sp>
      <p:sp>
        <p:nvSpPr>
          <p:cNvPr id="282638"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lIns="91430" tIns="45715" rIns="91430" bIns="45715"/>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82639"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430" tIns="45715" rIns="91430" bIns="45715"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82640"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lIns="91430" tIns="45715" rIns="91430" bIns="45715"/>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82641"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lIns="91430" tIns="45715" rIns="91430" bIns="45715"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82642"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lIns="91430" tIns="45715" rIns="91430" bIns="45715"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82643"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91430" tIns="45715" rIns="91430" bIns="45715"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82644"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lIns="91430" tIns="45715" rIns="91430" bIns="45715"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82645"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82646"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282647" name="Rectangle 24"/>
          <p:cNvSpPr>
            <a:spLocks noChangeArrowheads="1"/>
          </p:cNvSpPr>
          <p:nvPr/>
        </p:nvSpPr>
        <p:spPr bwMode="auto">
          <a:xfrm>
            <a:off x="8053388"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78" tIns="44445" rIns="90478" bIns="44445">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JOSHUA</a:t>
            </a:r>
          </a:p>
        </p:txBody>
      </p:sp>
      <p:sp>
        <p:nvSpPr>
          <p:cNvPr id="282648" name="Rectangle 25"/>
          <p:cNvSpPr>
            <a:spLocks noChangeArrowheads="1"/>
          </p:cNvSpPr>
          <p:nvPr/>
        </p:nvSpPr>
        <p:spPr bwMode="auto">
          <a:xfrm>
            <a:off x="8118475" y="3644900"/>
            <a:ext cx="7445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78" tIns="44445" rIns="90478" bIns="44445">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Jericho/Ai</a:t>
            </a:r>
          </a:p>
        </p:txBody>
      </p:sp>
      <p:sp>
        <p:nvSpPr>
          <p:cNvPr id="2485274" name="Rectangle 26"/>
          <p:cNvSpPr>
            <a:spLocks noGrp="1" noChangeArrowheads="1"/>
          </p:cNvSpPr>
          <p:nvPr>
            <p:ph type="title" idx="4294967295"/>
          </p:nvPr>
        </p:nvSpPr>
        <p:spPr bwMode="auto">
          <a:xfrm>
            <a:off x="-2590800" y="2590800"/>
            <a:ext cx="2133600" cy="838200"/>
          </a:xfrm>
          <a:prstGeom prst="rect">
            <a:avLst/>
          </a:prstGeom>
          <a:ln>
            <a:miter lim="800000"/>
            <a:headEnd/>
            <a:tailEnd/>
          </a:ln>
        </p:spPr>
        <p:txBody>
          <a:bodyPr lIns="91430" tIns="45715" rIns="91430" bIns="45715"/>
          <a:lstStyle/>
          <a:p>
            <a:pPr eaLnBrk="1" hangingPunct="1">
              <a:defRPr/>
            </a:pPr>
            <a:r>
              <a:rPr lang="en-US">
                <a:latin typeface="Times" charset="0"/>
                <a:ea typeface="ＭＳ Ｐゴシック" charset="0"/>
                <a:cs typeface="ＭＳ Ｐゴシック" charset="0"/>
              </a:rPr>
              <a:t>Jericho</a:t>
            </a:r>
          </a:p>
        </p:txBody>
      </p:sp>
    </p:spTree>
    <p:extLst>
      <p:ext uri="{BB962C8B-B14F-4D97-AF65-F5344CB8AC3E}">
        <p14:creationId xmlns:p14="http://schemas.microsoft.com/office/powerpoint/2010/main" val="38319193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026" descr="OMSSO074"/>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solidFill>
            <a:srgbClr val="000000"/>
          </a:solidFill>
          <a:ln>
            <a:noFill/>
          </a:ln>
        </p:spPr>
        <p:txBody>
          <a:bodyPr vert="horz" wrap="square" lIns="91440" tIns="45720" rIns="91440" bIns="45720" numCol="1" anchor="b" anchorCtr="0" compatLnSpc="1">
            <a:prstTxWarp prst="textNoShape">
              <a:avLst/>
            </a:prstTxWarp>
          </a:bodyPr>
          <a:lstStyle/>
          <a:p>
            <a:r>
              <a:rPr kumimoji="1" lang="en-US" sz="4000" b="1">
                <a:solidFill>
                  <a:srgbClr val="FFFFFF"/>
                </a:solidFill>
              </a:rPr>
              <a:t>Birth of a People</a:t>
            </a: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Exodus</a:t>
            </a:r>
            <a:endParaRPr lang="en-US" sz="2400">
              <a:solidFill>
                <a:srgbClr val="000000"/>
              </a:solidFill>
              <a:latin typeface="Arial Rounded MT Bold" charset="0"/>
              <a:ea typeface="ＭＳ Ｐゴシック" charset="0"/>
              <a:cs typeface="Times New Roman"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Leviticus</a:t>
            </a:r>
            <a:endParaRPr lang="en-US" sz="2400">
              <a:solidFill>
                <a:srgbClr val="000000"/>
              </a:solidFill>
              <a:latin typeface="Arial Rounded MT Bold" charset="0"/>
              <a:ea typeface="ＭＳ Ｐゴシック" charset="0"/>
              <a:cs typeface="Times New Roman"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Numbers</a:t>
            </a:r>
            <a:endParaRPr lang="en-US" sz="2400">
              <a:solidFill>
                <a:srgbClr val="000000"/>
              </a:solidFill>
              <a:latin typeface="Arial Rounded MT Bold" charset="0"/>
              <a:ea typeface="ＭＳ Ｐゴシック" charset="0"/>
              <a:cs typeface="Times New Roman"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Formation</a:t>
            </a:r>
            <a:endParaRPr lang="en-US" sz="2400">
              <a:solidFill>
                <a:srgbClr val="000000"/>
              </a:solidFill>
              <a:latin typeface="Arial Rounded MT Bold" charset="0"/>
              <a:ea typeface="ＭＳ Ｐゴシック" charset="0"/>
              <a:cs typeface="Times New Roman"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pitchFamily="-111" charset="0"/>
                <a:ea typeface="Times New Roman" pitchFamily="-111" charset="0"/>
                <a:cs typeface="Times New Roman" pitchFamily="-111" charset="0"/>
              </a:rPr>
              <a:t>Sanctification</a:t>
            </a: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Preparation</a:t>
            </a:r>
            <a:endParaRPr lang="en-US" sz="2400">
              <a:solidFill>
                <a:srgbClr val="000000"/>
              </a:solidFill>
              <a:latin typeface="Arial Rounded MT Bold" charset="0"/>
              <a:ea typeface="ＭＳ Ｐゴシック" charset="0"/>
              <a:cs typeface="Times New Roman"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Salvation</a:t>
            </a:r>
            <a:endParaRPr lang="en-US" sz="2400">
              <a:solidFill>
                <a:srgbClr val="000000"/>
              </a:solidFill>
              <a:latin typeface="Arial Rounded MT Bold" charset="0"/>
              <a:ea typeface="ＭＳ Ｐゴシック" charset="0"/>
              <a:cs typeface="Times New Roman"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Instruction</a:t>
            </a:r>
            <a:endParaRPr lang="en-US" sz="2400">
              <a:solidFill>
                <a:srgbClr val="000000"/>
              </a:solidFill>
              <a:latin typeface="Arial Rounded MT Bold" charset="0"/>
              <a:ea typeface="ＭＳ Ｐゴシック" charset="0"/>
              <a:cs typeface="Times New Roman"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Walk</a:t>
            </a:r>
            <a:endParaRPr lang="en-US" sz="2400">
              <a:solidFill>
                <a:srgbClr val="000000"/>
              </a:solidFill>
              <a:latin typeface="Arial Rounded MT Bold" charset="0"/>
              <a:ea typeface="ＭＳ Ｐゴシック" charset="0"/>
              <a:cs typeface="Times New Roman"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Joshua</a:t>
            </a:r>
            <a:endParaRPr lang="en-US" sz="2400">
              <a:solidFill>
                <a:srgbClr val="000000"/>
              </a:solidFill>
              <a:latin typeface="Arial Rounded MT Bold" charset="0"/>
              <a:ea typeface="ＭＳ Ｐゴシック" charset="0"/>
              <a:cs typeface="Times New Roman"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Occupation</a:t>
            </a:r>
            <a:endParaRPr lang="en-US" sz="2400">
              <a:solidFill>
                <a:srgbClr val="000000"/>
              </a:solidFill>
              <a:latin typeface="Arial Rounded MT Bold" charset="0"/>
              <a:ea typeface="ＭＳ Ｐゴシック" charset="0"/>
              <a:cs typeface="Times New Roman"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Reward</a:t>
            </a:r>
            <a:endParaRPr lang="en-US" sz="2400">
              <a:solidFill>
                <a:srgbClr val="000000"/>
              </a:solidFill>
              <a:latin typeface="Arial Rounded MT Bold" charset="0"/>
              <a:ea typeface="ＭＳ Ｐゴシック" charset="0"/>
              <a:cs typeface="Times New Roman" charset="0"/>
            </a:endParaRPr>
          </a:p>
        </p:txBody>
      </p:sp>
      <p:sp>
        <p:nvSpPr>
          <p:cNvPr id="200719" name="WordArt 1042"/>
          <p:cNvSpPr>
            <a:spLocks noChangeArrowheads="1" noChangeShapeType="1" noTextEdit="1"/>
          </p:cNvSpPr>
          <p:nvPr/>
        </p:nvSpPr>
        <p:spPr bwMode="auto">
          <a:xfrm>
            <a:off x="0" y="2286000"/>
            <a:ext cx="1041400" cy="558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b="1" kern="10">
                <a:ln w="9525">
                  <a:round/>
                  <a:headEnd/>
                  <a:tailEnd/>
                </a:ln>
                <a:gradFill rotWithShape="1">
                  <a:gsLst>
                    <a:gs pos="0">
                      <a:srgbClr val="FFE701"/>
                    </a:gs>
                    <a:gs pos="100000">
                      <a:srgbClr val="FE3E02"/>
                    </a:gs>
                  </a:gsLst>
                  <a:lin ang="5400000" scaled="1"/>
                </a:gradFill>
                <a:latin typeface="Impact"/>
                <a:ea typeface="Impact"/>
                <a:cs typeface="Impact"/>
              </a:rPr>
              <a:t>Them</a:t>
            </a:r>
          </a:p>
        </p:txBody>
      </p:sp>
      <p:sp>
        <p:nvSpPr>
          <p:cNvPr id="200720" name="WordArt 1043"/>
          <p:cNvSpPr>
            <a:spLocks noChangeArrowheads="1" noChangeShapeType="1" noTextEdit="1"/>
          </p:cNvSpPr>
          <p:nvPr/>
        </p:nvSpPr>
        <p:spPr bwMode="auto">
          <a:xfrm>
            <a:off x="0" y="3733800"/>
            <a:ext cx="838200" cy="482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b="1" kern="10">
                <a:ln w="9525">
                  <a:round/>
                  <a:headEnd/>
                  <a:tailEnd/>
                </a:ln>
                <a:gradFill rotWithShape="1">
                  <a:gsLst>
                    <a:gs pos="0">
                      <a:srgbClr val="FFE701"/>
                    </a:gs>
                    <a:gs pos="100000">
                      <a:srgbClr val="FE3E02"/>
                    </a:gs>
                  </a:gsLst>
                  <a:lin ang="5400000" scaled="1"/>
                </a:gradFill>
                <a:latin typeface="Impact"/>
                <a:ea typeface="Impact"/>
                <a:cs typeface="Impact"/>
              </a:rPr>
              <a:t>Us</a:t>
            </a:r>
          </a:p>
        </p:txBody>
      </p:sp>
    </p:spTree>
    <p:extLst>
      <p:ext uri="{BB962C8B-B14F-4D97-AF65-F5344CB8AC3E}">
        <p14:creationId xmlns:p14="http://schemas.microsoft.com/office/powerpoint/2010/main" val="15127012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66242" name="Title 5"/>
          <p:cNvSpPr>
            <a:spLocks noGrp="1"/>
          </p:cNvSpPr>
          <p:nvPr>
            <p:ph type="title"/>
          </p:nvPr>
        </p:nvSpPr>
        <p:spPr>
          <a:xfrm>
            <a:off x="0" y="228600"/>
            <a:ext cx="7772400" cy="1143000"/>
          </a:xfrm>
        </p:spPr>
        <p:txBody>
          <a:bodyPr/>
          <a:lstStyle/>
          <a:p>
            <a:r>
              <a:rPr lang="en-US" dirty="0">
                <a:latin typeface="Times New Roman" charset="0"/>
                <a:ea typeface="ＭＳ Ｐゴシック" charset="0"/>
                <a:cs typeface="ＭＳ Ｐゴシック" charset="0"/>
              </a:rPr>
              <a:t>KEY WORD</a:t>
            </a:r>
          </a:p>
        </p:txBody>
      </p:sp>
      <p:pic>
        <p:nvPicPr>
          <p:cNvPr id="7" name="Picture 6"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r="10670"/>
          <a:stretch/>
        </p:blipFill>
        <p:spPr>
          <a:xfrm>
            <a:off x="0" y="0"/>
            <a:ext cx="9144000" cy="6858000"/>
          </a:xfrm>
          <a:prstGeom prst="rect">
            <a:avLst/>
          </a:prstGeom>
        </p:spPr>
      </p:pic>
      <p:sp>
        <p:nvSpPr>
          <p:cNvPr id="266244" name="WordArt 11"/>
          <p:cNvSpPr>
            <a:spLocks noChangeArrowheads="1" noChangeShapeType="1" noTextEdit="1"/>
          </p:cNvSpPr>
          <p:nvPr/>
        </p:nvSpPr>
        <p:spPr bwMode="auto">
          <a:xfrm rot="5400000">
            <a:off x="-1981200" y="2362200"/>
            <a:ext cx="5562600" cy="1600200"/>
          </a:xfrm>
          <a:prstGeom prst="rect">
            <a:avLst/>
          </a:prstGeom>
        </p:spPr>
        <p:txBody>
          <a:bodyPr vert="wordArtVert" wrap="none" fromWordArt="1">
            <a:prstTxWarp prst="textPlain">
              <a:avLst>
                <a:gd name="adj" fmla="val 50000"/>
              </a:avLst>
            </a:prstTxWarp>
          </a:bodyPr>
          <a:lstStyle/>
          <a:p>
            <a:pPr algn="ctr" defTabSz="914400">
              <a:spcBef>
                <a:spcPct val="0"/>
              </a:spcBef>
              <a:spcAft>
                <a:spcPct val="0"/>
              </a:spcAft>
            </a:pPr>
            <a:r>
              <a:rPr lang="en-US" sz="3600" kern="10">
                <a:ln w="12700" cap="sq">
                  <a:solidFill>
                    <a:srgbClr val="C4B596"/>
                  </a:solidFill>
                  <a:round/>
                  <a:headEnd type="none" w="sm" len="sm"/>
                  <a:tailEnd type="none" w="sm" len="sm"/>
                </a:ln>
                <a:blipFill dpi="0" rotWithShape="1">
                  <a:blip r:embed="rId4"/>
                  <a:srcRect/>
                  <a:tile tx="0" ty="0" sx="100000" sy="100000" flip="none" algn="tl"/>
                </a:blipFill>
                <a:effectLst>
                  <a:outerShdw blurRad="63500" dist="53882" dir="2700000" algn="ctr" rotWithShape="0">
                    <a:srgbClr val="CBCBCB">
                      <a:alpha val="79999"/>
                    </a:srgbClr>
                  </a:outerShdw>
                </a:effectLst>
                <a:latin typeface="Stop"/>
                <a:ea typeface="Stop"/>
                <a:cs typeface="Stop"/>
              </a:rPr>
              <a:t>KEY WORD</a:t>
            </a:r>
          </a:p>
        </p:txBody>
      </p:sp>
      <p:sp>
        <p:nvSpPr>
          <p:cNvPr id="266245" name="Text Box 15" descr="Pink tissue paper"/>
          <p:cNvSpPr txBox="1">
            <a:spLocks noChangeArrowheads="1"/>
          </p:cNvSpPr>
          <p:nvPr/>
        </p:nvSpPr>
        <p:spPr bwMode="auto">
          <a:xfrm rot="-5400000">
            <a:off x="5299075" y="-881062"/>
            <a:ext cx="1106488" cy="6583362"/>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6000" b="1">
                <a:solidFill>
                  <a:srgbClr val="3333CC"/>
                </a:solidFill>
              </a:rPr>
              <a:t>OCCUPATION</a:t>
            </a:r>
          </a:p>
        </p:txBody>
      </p:sp>
      <p:sp>
        <p:nvSpPr>
          <p:cNvPr id="266246" name="Text Box 16"/>
          <p:cNvSpPr txBox="1">
            <a:spLocks noChangeArrowheads="1"/>
          </p:cNvSpPr>
          <p:nvPr/>
        </p:nvSpPr>
        <p:spPr bwMode="auto">
          <a:xfrm>
            <a:off x="8154988" y="76200"/>
            <a:ext cx="841375" cy="5238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b="1">
                <a:solidFill>
                  <a:srgbClr val="00FF00"/>
                </a:solidFill>
              </a:rPr>
              <a:t>162</a:t>
            </a:r>
          </a:p>
        </p:txBody>
      </p:sp>
    </p:spTree>
    <p:extLst>
      <p:ext uri="{BB962C8B-B14F-4D97-AF65-F5344CB8AC3E}">
        <p14:creationId xmlns:p14="http://schemas.microsoft.com/office/powerpoint/2010/main" val="6474945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297629" y="-39805"/>
            <a:ext cx="3452843" cy="158578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Conquest Promise</a:t>
            </a:r>
          </a:p>
        </p:txBody>
      </p:sp>
      <p:sp>
        <p:nvSpPr>
          <p:cNvPr id="12" name="Text Box 8"/>
          <p:cNvSpPr txBox="1">
            <a:spLocks noChangeArrowheads="1"/>
          </p:cNvSpPr>
          <p:nvPr/>
        </p:nvSpPr>
        <p:spPr bwMode="auto">
          <a:xfrm>
            <a:off x="4602841" y="2509692"/>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b="1" dirty="0">
                <a:solidFill>
                  <a:srgbClr val="FFFFFF"/>
                </a:solidFill>
                <a:effectLst>
                  <a:glow rad="101600">
                    <a:srgbClr val="000000">
                      <a:alpha val="75000"/>
                    </a:srgbClr>
                  </a:glow>
                </a:effectLst>
                <a:latin typeface="Arial"/>
                <a:cs typeface="Arial"/>
              </a:rPr>
              <a:t>Canaan</a:t>
            </a:r>
          </a:p>
        </p:txBody>
      </p:sp>
      <p:sp>
        <p:nvSpPr>
          <p:cNvPr id="50" name="Rectangle 2"/>
          <p:cNvSpPr txBox="1">
            <a:spLocks noChangeArrowheads="1"/>
          </p:cNvSpPr>
          <p:nvPr/>
        </p:nvSpPr>
        <p:spPr bwMode="auto">
          <a:xfrm>
            <a:off x="232971" y="128043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1:3-5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6675784" y="2676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cs typeface="Arial"/>
              </a:rPr>
              <a:t>Euphrates</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cs typeface="Arial"/>
              </a:rPr>
              <a:t>Egypt</a:t>
            </a:r>
          </a:p>
        </p:txBody>
      </p:sp>
      <p:sp>
        <p:nvSpPr>
          <p:cNvPr id="21" name="Line 40"/>
          <p:cNvSpPr>
            <a:spLocks noChangeShapeType="1"/>
          </p:cNvSpPr>
          <p:nvPr/>
        </p:nvSpPr>
        <p:spPr bwMode="auto">
          <a:xfrm rot="20390226">
            <a:off x="4701112" y="3416487"/>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
        <p:nvSpPr>
          <p:cNvPr id="22" name="Line 40"/>
          <p:cNvSpPr>
            <a:spLocks noChangeShapeType="1"/>
          </p:cNvSpPr>
          <p:nvPr/>
        </p:nvSpPr>
        <p:spPr bwMode="auto">
          <a:xfrm rot="20390226" flipV="1">
            <a:off x="4912618" y="3700236"/>
            <a:ext cx="1276519" cy="20443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
        <p:nvSpPr>
          <p:cNvPr id="23" name="Rounded Rectangular Callout 22"/>
          <p:cNvSpPr/>
          <p:nvPr/>
        </p:nvSpPr>
        <p:spPr>
          <a:xfrm>
            <a:off x="15368" y="1914932"/>
            <a:ext cx="4144237" cy="4821138"/>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24" name="TextBox 2"/>
          <p:cNvSpPr txBox="1">
            <a:spLocks noChangeArrowheads="1"/>
          </p:cNvSpPr>
          <p:nvPr/>
        </p:nvSpPr>
        <p:spPr bwMode="auto">
          <a:xfrm>
            <a:off x="79419" y="2078960"/>
            <a:ext cx="4040706" cy="470898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000" b="1" dirty="0">
                <a:solidFill>
                  <a:srgbClr val="000000"/>
                </a:solidFill>
                <a:latin typeface="Arial"/>
                <a:cs typeface="Arial"/>
              </a:rPr>
              <a:t>"</a:t>
            </a:r>
            <a:r>
              <a:rPr lang="en-SG" sz="2000" b="1">
                <a:solidFill>
                  <a:srgbClr val="000000"/>
                </a:solidFill>
                <a:latin typeface="Arial"/>
                <a:cs typeface="Arial"/>
              </a:rPr>
              <a:t>I promise you what I promised Moses: ‘Wherever you set foot, you will be on land I have given you—  </a:t>
            </a:r>
            <a:r>
              <a:rPr lang="en-SG" sz="2000" b="1" baseline="30000">
                <a:solidFill>
                  <a:srgbClr val="000000"/>
                </a:solidFill>
                <a:latin typeface="Arial"/>
                <a:cs typeface="Arial"/>
              </a:rPr>
              <a:t>4</a:t>
            </a:r>
            <a:r>
              <a:rPr lang="en-SG" sz="2000" b="1">
                <a:solidFill>
                  <a:srgbClr val="000000"/>
                </a:solidFill>
                <a:latin typeface="Arial"/>
                <a:cs typeface="Arial"/>
              </a:rPr>
              <a:t>from the Negev wilderness in the south to the Lebanon mountains in the north, from the Euphrates River in the east to the Mediterranean Sea in the west, including all the land of the Hittites.’  </a:t>
            </a:r>
            <a:br>
              <a:rPr lang="en-SG" sz="2000" b="1">
                <a:solidFill>
                  <a:srgbClr val="000000"/>
                </a:solidFill>
                <a:latin typeface="Arial"/>
                <a:cs typeface="Arial"/>
              </a:rPr>
            </a:br>
            <a:r>
              <a:rPr lang="en-SG" sz="2000" b="1" baseline="30000">
                <a:solidFill>
                  <a:srgbClr val="000000"/>
                </a:solidFill>
                <a:latin typeface="Arial"/>
                <a:cs typeface="Arial"/>
              </a:rPr>
              <a:t>5</a:t>
            </a:r>
            <a:r>
              <a:rPr lang="en-SG" sz="2000" b="1">
                <a:solidFill>
                  <a:srgbClr val="000000"/>
                </a:solidFill>
                <a:latin typeface="Arial"/>
                <a:cs typeface="Arial"/>
              </a:rPr>
              <a:t>No one will be able to stand against you as long as you live. For I will be with you as I was with Moses. I will not fail you or abandon you."</a:t>
            </a:r>
            <a:endParaRPr lang="en-US" sz="2000" b="1" dirty="0">
              <a:solidFill>
                <a:srgbClr val="000000"/>
              </a:solidFill>
              <a:latin typeface="Arial"/>
              <a:cs typeface="Arial"/>
            </a:endParaRPr>
          </a:p>
        </p:txBody>
      </p:sp>
      <p:sp>
        <p:nvSpPr>
          <p:cNvPr id="25" name="Line 40"/>
          <p:cNvSpPr>
            <a:spLocks noChangeShapeType="1"/>
          </p:cNvSpPr>
          <p:nvPr/>
        </p:nvSpPr>
        <p:spPr bwMode="auto">
          <a:xfrm rot="20390226" flipH="1">
            <a:off x="5560735" y="762908"/>
            <a:ext cx="483092" cy="171610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
        <p:nvSpPr>
          <p:cNvPr id="26" name="Line 40"/>
          <p:cNvSpPr>
            <a:spLocks noChangeShapeType="1"/>
          </p:cNvSpPr>
          <p:nvPr/>
        </p:nvSpPr>
        <p:spPr bwMode="auto">
          <a:xfrm rot="20390226" flipH="1">
            <a:off x="6168014" y="1120420"/>
            <a:ext cx="1789021" cy="11428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
        <p:nvSpPr>
          <p:cNvPr id="35" name="Text Box 8"/>
          <p:cNvSpPr txBox="1">
            <a:spLocks noChangeArrowheads="1"/>
          </p:cNvSpPr>
          <p:nvPr/>
        </p:nvSpPr>
        <p:spPr bwMode="auto">
          <a:xfrm>
            <a:off x="3645210" y="147459"/>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effectLst>
                  <a:glow rad="101600">
                    <a:srgbClr val="000000">
                      <a:alpha val="75000"/>
                    </a:srgbClr>
                  </a:glow>
                </a:effectLst>
                <a:latin typeface="Arial"/>
                <a:cs typeface="Arial"/>
              </a:rPr>
              <a:t>Lebanon</a:t>
            </a:r>
          </a:p>
        </p:txBody>
      </p:sp>
      <p:sp>
        <p:nvSpPr>
          <p:cNvPr id="28" name="Text Box 6"/>
          <p:cNvSpPr txBox="1">
            <a:spLocks noChangeArrowheads="1"/>
          </p:cNvSpPr>
          <p:nvPr/>
        </p:nvSpPr>
        <p:spPr bwMode="auto">
          <a:xfrm>
            <a:off x="4067944"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cs typeface="Arial"/>
              </a:rPr>
              <a:t>Negev</a:t>
            </a:r>
          </a:p>
        </p:txBody>
      </p:sp>
      <p:sp>
        <p:nvSpPr>
          <p:cNvPr id="29" name="Line 40"/>
          <p:cNvSpPr>
            <a:spLocks noChangeShapeType="1"/>
          </p:cNvSpPr>
          <p:nvPr/>
        </p:nvSpPr>
        <p:spPr bwMode="auto">
          <a:xfrm rot="20390226">
            <a:off x="6843986" y="3416487"/>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Tree>
    <p:extLst>
      <p:ext uri="{BB962C8B-B14F-4D97-AF65-F5344CB8AC3E}">
        <p14:creationId xmlns:p14="http://schemas.microsoft.com/office/powerpoint/2010/main" val="2215681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5" grpId="0" animBg="1"/>
      <p:bldP spid="26" grpId="0" animBg="1"/>
      <p:bldP spid="35" grpId="0"/>
      <p:bldP spid="28"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4000" cy="648970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b="1">
                <a:solidFill>
                  <a:srgbClr val="FFFF00"/>
                </a:solidFill>
                <a:effectLst>
                  <a:glow rad="127000">
                    <a:schemeClr val="tx1"/>
                  </a:glow>
                </a:effectLst>
                <a:latin typeface="Arial" charset="0"/>
                <a:ea typeface="ＭＳ Ｐゴシック" charset="0"/>
                <a:cs typeface="ＭＳ Ｐゴシック" charset="0"/>
              </a:rPr>
              <a:t>Be strong and courageous</a:t>
            </a:r>
            <a:r>
              <a:rPr lang="en-SG" sz="2800" b="1">
                <a:effectLst>
                  <a:glow rad="127000">
                    <a:schemeClr val="tx1"/>
                  </a:glow>
                </a:effectLst>
                <a:latin typeface="Arial" charset="0"/>
                <a:ea typeface="ＭＳ Ｐゴシック" charset="0"/>
                <a:cs typeface="ＭＳ Ｐゴシック" charset="0"/>
              </a:rPr>
              <a:t>, for you are the one who will lead these people to possess all the land I swore to their ancestors I would give them.  </a:t>
            </a:r>
            <a:r>
              <a:rPr lang="en-SG" sz="2800" b="1" baseline="30000">
                <a:solidFill>
                  <a:srgbClr val="FFFF00"/>
                </a:solidFill>
                <a:effectLst>
                  <a:glow rad="127000">
                    <a:schemeClr val="tx1"/>
                  </a:glow>
                </a:effectLst>
                <a:latin typeface="Arial" charset="0"/>
                <a:ea typeface="ＭＳ Ｐゴシック" charset="0"/>
                <a:cs typeface="ＭＳ Ｐゴシック" charset="0"/>
              </a:rPr>
              <a:t>7</a:t>
            </a:r>
            <a:r>
              <a:rPr lang="en-SG" sz="2800" b="1">
                <a:solidFill>
                  <a:srgbClr val="FFFF00"/>
                </a:solidFill>
                <a:effectLst>
                  <a:glow rad="127000">
                    <a:schemeClr val="tx1"/>
                  </a:glow>
                </a:effectLst>
                <a:latin typeface="Arial" charset="0"/>
                <a:ea typeface="ＭＳ Ｐゴシック" charset="0"/>
                <a:cs typeface="ＭＳ Ｐゴシック" charset="0"/>
              </a:rPr>
              <a:t>Be strong and very courageous</a:t>
            </a:r>
            <a:r>
              <a:rPr lang="en-SG" sz="2800" b="1">
                <a:effectLst>
                  <a:glow rad="127000">
                    <a:schemeClr val="tx1"/>
                  </a:glow>
                </a:effectLst>
                <a:latin typeface="Arial" charset="0"/>
                <a:ea typeface="ＭＳ Ｐゴシック" charset="0"/>
                <a:cs typeface="ＭＳ Ｐゴシック" charset="0"/>
              </a:rPr>
              <a:t>. Be careful to obey all the instructions Moses gave you. Do not deviate from them, turning either to the right or to the left. Then you will be successful in everything you do.  </a:t>
            </a:r>
            <a:r>
              <a:rPr lang="en-SG" sz="2800" b="1" baseline="30000">
                <a:effectLst>
                  <a:glow rad="127000">
                    <a:schemeClr val="tx1"/>
                  </a:glow>
                </a:effectLst>
                <a:latin typeface="Arial" charset="0"/>
                <a:ea typeface="ＭＳ Ｐゴシック" charset="0"/>
                <a:cs typeface="ＭＳ Ｐゴシック" charset="0"/>
              </a:rPr>
              <a:t>8</a:t>
            </a:r>
            <a:r>
              <a:rPr lang="en-SG" sz="2800" b="1">
                <a:effectLst>
                  <a:glow rad="127000">
                    <a:schemeClr val="tx1"/>
                  </a:glow>
                </a:effectLst>
                <a:latin typeface="Arial" charset="0"/>
                <a:ea typeface="ＭＳ Ｐゴシック" charset="0"/>
                <a:cs typeface="ＭＳ Ｐゴシック" charset="0"/>
              </a:rPr>
              <a:t>Study this Book of Instruction continually. Meditate on it day and night so you will be sure to obey everything written in it. Only then will you prosper and succeed in all you do.  </a:t>
            </a:r>
            <a:r>
              <a:rPr lang="en-SG" sz="2800" b="1" baseline="30000">
                <a:effectLst>
                  <a:glow rad="127000">
                    <a:schemeClr val="tx1"/>
                  </a:glow>
                </a:effectLst>
                <a:latin typeface="Arial" charset="0"/>
                <a:ea typeface="ＭＳ Ｐゴシック" charset="0"/>
                <a:cs typeface="ＭＳ Ｐゴシック" charset="0"/>
              </a:rPr>
              <a:t>9</a:t>
            </a:r>
            <a:r>
              <a:rPr lang="en-SG" sz="2800" b="1">
                <a:solidFill>
                  <a:srgbClr val="FFFF00"/>
                </a:solidFill>
                <a:effectLst>
                  <a:glow rad="127000">
                    <a:schemeClr val="tx1"/>
                  </a:glow>
                </a:effectLst>
                <a:latin typeface="Arial" charset="0"/>
                <a:ea typeface="ＭＳ Ｐゴシック" charset="0"/>
                <a:cs typeface="ＭＳ Ｐゴシック" charset="0"/>
              </a:rPr>
              <a:t>This is my command—be strong and courageous!</a:t>
            </a:r>
            <a:r>
              <a:rPr lang="en-SG" sz="2800" b="1">
                <a:effectLst>
                  <a:glow rad="127000">
                    <a:schemeClr val="tx1"/>
                  </a:glow>
                </a:effectLst>
                <a:latin typeface="Arial" charset="0"/>
                <a:ea typeface="ＭＳ Ｐゴシック" charset="0"/>
                <a:cs typeface="ＭＳ Ｐゴシック" charset="0"/>
              </a:rPr>
              <a:t> Do not be afraid or discouraged. For the Lord your God is with you wherever you go”</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(Joshua 1:6-9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03409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defeat </a:t>
            </a:r>
            <a:r>
              <a:rPr lang="en-US" sz="4800" b="1" dirty="0">
                <a:solidFill>
                  <a:srgbClr val="FFFF00"/>
                </a:solidFill>
                <a:effectLst>
                  <a:glow rad="127000">
                    <a:schemeClr val="tx1"/>
                  </a:glow>
                </a:effectLst>
                <a:latin typeface="Arial" charset="0"/>
                <a:ea typeface="ＭＳ Ｐゴシック" charset="0"/>
                <a:cs typeface="ＭＳ Ｐゴシック" charset="0"/>
              </a:rPr>
              <a:t>discouragement</a:t>
            </a:r>
            <a:r>
              <a:rPr lang="en-US" sz="4800" b="1" dirty="0">
                <a:effectLst>
                  <a:glow rad="127000">
                    <a:schemeClr val="tx1"/>
                  </a:glow>
                </a:effectLst>
                <a:latin typeface="Arial" charset="0"/>
                <a:ea typeface="ＭＳ Ｐゴシック" charset="0"/>
                <a:cs typeface="ＭＳ Ｐゴシック" charset="0"/>
              </a:rPr>
              <a:t> that prevents you from doing God’s will? </a:t>
            </a:r>
          </a:p>
        </p:txBody>
      </p:sp>
    </p:spTree>
    <p:extLst>
      <p:ext uri="{BB962C8B-B14F-4D97-AF65-F5344CB8AC3E}">
        <p14:creationId xmlns:p14="http://schemas.microsoft.com/office/powerpoint/2010/main" val="1129799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8104"/>
          <a:stretch/>
        </p:blipFill>
        <p:spPr>
          <a:xfrm>
            <a:off x="-1" y="1"/>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30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Act</a:t>
            </a:r>
            <a:r>
              <a:rPr lang="en-US" sz="4800" b="1" dirty="0">
                <a:effectLst>
                  <a:glow rad="127000">
                    <a:schemeClr val="tx1"/>
                  </a:glow>
                </a:effectLst>
                <a:latin typeface="Arial" charset="0"/>
                <a:ea typeface="ＭＳ Ｐゴシック" charset="0"/>
                <a:cs typeface="ＭＳ Ｐゴシック" charset="0"/>
              </a:rPr>
              <a:t> like God will keep his Word (Joshua 1–12).</a:t>
            </a:r>
          </a:p>
        </p:txBody>
      </p:sp>
    </p:spTree>
    <p:extLst>
      <p:ext uri="{BB962C8B-B14F-4D97-AF65-F5344CB8AC3E}">
        <p14:creationId xmlns:p14="http://schemas.microsoft.com/office/powerpoint/2010/main" val="21237492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856"/>
            <a:ext cx="9144000" cy="609399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942689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1</a:t>
            </a:r>
          </a:p>
        </p:txBody>
      </p:sp>
    </p:spTree>
    <p:extLst>
      <p:ext uri="{BB962C8B-B14F-4D97-AF65-F5344CB8AC3E}">
        <p14:creationId xmlns:p14="http://schemas.microsoft.com/office/powerpoint/2010/main" val="1197364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4644009" cy="2305868"/>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The Agreement with the Eastern Tribes</a:t>
            </a:r>
          </a:p>
        </p:txBody>
      </p:sp>
      <p:sp>
        <p:nvSpPr>
          <p:cNvPr id="10" name="Text Box 6"/>
          <p:cNvSpPr txBox="1">
            <a:spLocks noChangeArrowheads="1"/>
          </p:cNvSpPr>
          <p:nvPr/>
        </p:nvSpPr>
        <p:spPr bwMode="auto">
          <a:xfrm>
            <a:off x="6729442" y="40017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0" y="2564904"/>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Numbers 32</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22350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160777" y="-10006"/>
            <a:ext cx="6858000" cy="6858000"/>
            <a:chOff x="2615252" y="0"/>
            <a:chExt cx="6858000" cy="6858000"/>
          </a:xfrm>
        </p:grpSpPr>
        <p:pic>
          <p:nvPicPr>
            <p:cNvPr id="2" name="Picture 1"/>
            <p:cNvPicPr>
              <a:picLocks noChangeAspect="1"/>
            </p:cNvPicPr>
            <p:nvPr/>
          </p:nvPicPr>
          <p:blipFill>
            <a:blip r:embed="rId3"/>
            <a:stretch>
              <a:fillRect/>
            </a:stretch>
          </p:blipFill>
          <p:spPr>
            <a:xfrm>
              <a:off x="2615252" y="0"/>
              <a:ext cx="6858000" cy="6858000"/>
            </a:xfrm>
            <a:prstGeom prst="rect">
              <a:avLst/>
            </a:prstGeom>
          </p:spPr>
        </p:pic>
        <p:sp>
          <p:nvSpPr>
            <p:cNvPr id="3" name="Rectangle 2"/>
            <p:cNvSpPr/>
            <p:nvPr/>
          </p:nvSpPr>
          <p:spPr bwMode="auto">
            <a:xfrm>
              <a:off x="2894077" y="4143846"/>
              <a:ext cx="6579175" cy="2714154"/>
            </a:xfrm>
            <a:prstGeom prst="rect">
              <a:avLst/>
            </a:prstGeom>
            <a:solidFill>
              <a:srgbClr val="00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omic Sans MS" pitchFamily="-111" charset="0"/>
              </a:endParaRPr>
            </a:p>
          </p:txBody>
        </p:sp>
      </p:grpSp>
      <p:sp>
        <p:nvSpPr>
          <p:cNvPr id="24" name="Text Box 15"/>
          <p:cNvSpPr txBox="1">
            <a:spLocks noChangeArrowheads="1"/>
          </p:cNvSpPr>
          <p:nvPr/>
        </p:nvSpPr>
        <p:spPr bwMode="auto">
          <a:xfrm>
            <a:off x="2941113" y="4201276"/>
            <a:ext cx="6312474" cy="1938982"/>
          </a:xfrm>
          <a:prstGeom prst="rect">
            <a:avLst/>
          </a:prstGeom>
          <a:noFill/>
          <a:ln w="9525">
            <a:noFill/>
            <a:miter lim="800000"/>
            <a:headEnd/>
            <a:tailEnd/>
          </a:ln>
          <a:effectLst/>
        </p:spPr>
        <p:txBody>
          <a:bodyPr wrap="square" lIns="91430" tIns="45715" rIns="91430" bIns="45715" anchor="ctr">
            <a:spAutoFit/>
          </a:bodyPr>
          <a:lstStyle/>
          <a:p>
            <a:pPr algn="ctr" defTabSz="914400" fontAlgn="base">
              <a:spcBef>
                <a:spcPct val="50000"/>
              </a:spcBef>
              <a:spcAft>
                <a:spcPct val="0"/>
              </a:spcAft>
              <a:defRPr/>
            </a:pPr>
            <a:r>
              <a:rPr lang="en-US" sz="2400" b="1">
                <a:solidFill>
                  <a:srgbClr val="FFFFFF"/>
                </a:solidFill>
                <a:effectLst>
                  <a:glow rad="279400">
                    <a:srgbClr val="000000">
                      <a:alpha val="92000"/>
                    </a:srgbClr>
                  </a:glow>
                </a:effectLst>
                <a:latin typeface="Arial"/>
                <a:ea typeface="ＭＳ Ｐゴシック" charset="0"/>
                <a:cs typeface="Arial"/>
              </a:rPr>
              <a:t>"Choose this day whom you will serve</a:t>
            </a:r>
            <a:r>
              <a:rPr lang="mr-IN" sz="2400" b="1">
                <a:solidFill>
                  <a:srgbClr val="FFFFFF"/>
                </a:solidFill>
                <a:effectLst>
                  <a:glow rad="279400">
                    <a:srgbClr val="000000">
                      <a:alpha val="92000"/>
                    </a:srgbClr>
                  </a:glow>
                </a:effectLst>
                <a:latin typeface="Arial"/>
                <a:ea typeface="ＭＳ Ｐゴシック" charset="0"/>
                <a:cs typeface="Arial"/>
              </a:rPr>
              <a:t>…</a:t>
            </a: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but as for me and my house, </a:t>
            </a: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we will serve the L</a:t>
            </a:r>
            <a:r>
              <a:rPr lang="en-US" sz="2000" b="1">
                <a:solidFill>
                  <a:srgbClr val="FFFFFF"/>
                </a:solidFill>
                <a:effectLst>
                  <a:glow rad="279400">
                    <a:srgbClr val="000000">
                      <a:alpha val="92000"/>
                    </a:srgbClr>
                  </a:glow>
                </a:effectLst>
                <a:latin typeface="Arial"/>
                <a:ea typeface="ＭＳ Ｐゴシック" charset="0"/>
                <a:cs typeface="Arial"/>
              </a:rPr>
              <a:t>ORD</a:t>
            </a:r>
            <a:r>
              <a:rPr lang="en-US" sz="2400" b="1">
                <a:solidFill>
                  <a:srgbClr val="FFFFFF"/>
                </a:solidFill>
                <a:effectLst>
                  <a:glow rad="279400">
                    <a:srgbClr val="000000">
                      <a:alpha val="92000"/>
                    </a:srgbClr>
                  </a:glow>
                </a:effectLst>
                <a:latin typeface="Arial"/>
                <a:ea typeface="ＭＳ Ｐゴシック" charset="0"/>
                <a:cs typeface="Arial"/>
              </a:rPr>
              <a:t>"</a:t>
            </a:r>
            <a:br>
              <a:rPr lang="en-US" sz="2400" b="1">
                <a:solidFill>
                  <a:srgbClr val="FFFFFF"/>
                </a:solidFill>
                <a:effectLst>
                  <a:glow rad="279400">
                    <a:srgbClr val="000000">
                      <a:alpha val="92000"/>
                    </a:srgbClr>
                  </a:glow>
                </a:effectLst>
                <a:latin typeface="Arial"/>
                <a:ea typeface="ＭＳ Ｐゴシック" charset="0"/>
                <a:cs typeface="Arial"/>
              </a:rPr>
            </a:b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Joshua 24:15</a:t>
            </a:r>
          </a:p>
        </p:txBody>
      </p:sp>
      <p:pic>
        <p:nvPicPr>
          <p:cNvPr id="23" name="Picture 22" descr="Israel Map Tribes East.png"/>
          <p:cNvPicPr>
            <a:picLocks noChangeAspect="1"/>
          </p:cNvPicPr>
          <p:nvPr/>
        </p:nvPicPr>
        <p:blipFill rotWithShape="1">
          <a:blip r:embed="rId4">
            <a:extLst>
              <a:ext uri="{28A0092B-C50C-407E-A947-70E740481C1C}">
                <a14:useLocalDpi xmlns:a14="http://schemas.microsoft.com/office/drawing/2010/main" val="0"/>
              </a:ext>
            </a:extLst>
          </a:blip>
          <a:srcRect l="12944" r="58333" b="5562"/>
          <a:stretch/>
        </p:blipFill>
        <p:spPr>
          <a:xfrm>
            <a:off x="-7178" y="0"/>
            <a:ext cx="3167956" cy="6978458"/>
          </a:xfrm>
          <a:prstGeom prst="rect">
            <a:avLst/>
          </a:prstGeom>
        </p:spPr>
      </p:pic>
      <p:sp>
        <p:nvSpPr>
          <p:cNvPr id="82956" name="Text Box 12"/>
          <p:cNvSpPr txBox="1">
            <a:spLocks noChangeArrowheads="1"/>
          </p:cNvSpPr>
          <p:nvPr/>
        </p:nvSpPr>
        <p:spPr bwMode="auto">
          <a:xfrm>
            <a:off x="422166" y="3886201"/>
            <a:ext cx="1318148" cy="579438"/>
          </a:xfrm>
          <a:prstGeom prst="rect">
            <a:avLst/>
          </a:prstGeom>
          <a:noFill/>
          <a:ln w="9525">
            <a:noFill/>
            <a:miter lim="800000"/>
            <a:headEnd/>
            <a:tailEnd/>
          </a:ln>
          <a:effectLst/>
        </p:spPr>
        <p:txBody>
          <a:bodyPr wrap="square"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Dan</a:t>
            </a:r>
          </a:p>
        </p:txBody>
      </p:sp>
      <p:sp>
        <p:nvSpPr>
          <p:cNvPr id="82957" name="Text Box 13"/>
          <p:cNvSpPr txBox="1">
            <a:spLocks noChangeArrowheads="1"/>
          </p:cNvSpPr>
          <p:nvPr/>
        </p:nvSpPr>
        <p:spPr bwMode="auto">
          <a:xfrm>
            <a:off x="638190" y="4865786"/>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Judah</a:t>
            </a:r>
          </a:p>
        </p:txBody>
      </p:sp>
      <p:sp>
        <p:nvSpPr>
          <p:cNvPr id="82958" name="Text Box 14"/>
          <p:cNvSpPr txBox="1">
            <a:spLocks noChangeArrowheads="1"/>
          </p:cNvSpPr>
          <p:nvPr/>
        </p:nvSpPr>
        <p:spPr bwMode="auto">
          <a:xfrm>
            <a:off x="608077" y="5486400"/>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Simeon</a:t>
            </a:r>
          </a:p>
        </p:txBody>
      </p:sp>
      <p:sp>
        <p:nvSpPr>
          <p:cNvPr id="82959" name="Text Box 15"/>
          <p:cNvSpPr txBox="1">
            <a:spLocks noChangeArrowheads="1"/>
          </p:cNvSpPr>
          <p:nvPr/>
        </p:nvSpPr>
        <p:spPr bwMode="auto">
          <a:xfrm rot="16697758">
            <a:off x="1497606" y="4320467"/>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Reuben</a:t>
            </a:r>
          </a:p>
        </p:txBody>
      </p:sp>
      <p:sp>
        <p:nvSpPr>
          <p:cNvPr id="82960" name="Text Box 16"/>
          <p:cNvSpPr txBox="1">
            <a:spLocks noChangeArrowheads="1"/>
          </p:cNvSpPr>
          <p:nvPr/>
        </p:nvSpPr>
        <p:spPr bwMode="auto">
          <a:xfrm>
            <a:off x="2513077" y="34290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Gad</a:t>
            </a:r>
          </a:p>
        </p:txBody>
      </p:sp>
      <p:sp>
        <p:nvSpPr>
          <p:cNvPr id="82961" name="Text Box 17"/>
          <p:cNvSpPr txBox="1">
            <a:spLocks noChangeArrowheads="1"/>
          </p:cNvSpPr>
          <p:nvPr/>
        </p:nvSpPr>
        <p:spPr bwMode="auto">
          <a:xfrm rot="17432251">
            <a:off x="1774096" y="133588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Manasseh</a:t>
            </a:r>
          </a:p>
        </p:txBody>
      </p:sp>
      <p:sp>
        <p:nvSpPr>
          <p:cNvPr id="82962" name="Text Box 18"/>
          <p:cNvSpPr txBox="1">
            <a:spLocks noChangeArrowheads="1"/>
          </p:cNvSpPr>
          <p:nvPr/>
        </p:nvSpPr>
        <p:spPr bwMode="auto">
          <a:xfrm>
            <a:off x="493777" y="34290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Ephraim</a:t>
            </a:r>
          </a:p>
        </p:txBody>
      </p:sp>
      <p:sp>
        <p:nvSpPr>
          <p:cNvPr id="82963" name="Text Box 19"/>
          <p:cNvSpPr txBox="1">
            <a:spLocks noChangeArrowheads="1"/>
          </p:cNvSpPr>
          <p:nvPr/>
        </p:nvSpPr>
        <p:spPr bwMode="auto">
          <a:xfrm>
            <a:off x="227077" y="278765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Manasseh</a:t>
            </a:r>
          </a:p>
        </p:txBody>
      </p:sp>
      <p:sp>
        <p:nvSpPr>
          <p:cNvPr id="82965" name="Line 21"/>
          <p:cNvSpPr>
            <a:spLocks noChangeShapeType="1"/>
          </p:cNvSpPr>
          <p:nvPr/>
        </p:nvSpPr>
        <p:spPr bwMode="auto">
          <a:xfrm rot="21079435" flipV="1">
            <a:off x="1096912" y="4396602"/>
            <a:ext cx="1066800" cy="15240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68" name="Text Box 24"/>
          <p:cNvSpPr txBox="1">
            <a:spLocks noChangeArrowheads="1"/>
          </p:cNvSpPr>
          <p:nvPr/>
        </p:nvSpPr>
        <p:spPr bwMode="auto">
          <a:xfrm rot="17190594">
            <a:off x="1314960" y="251664"/>
            <a:ext cx="2667001" cy="579437"/>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Naphtali</a:t>
            </a:r>
          </a:p>
        </p:txBody>
      </p:sp>
      <p:sp>
        <p:nvSpPr>
          <p:cNvPr id="82969" name="Text Box 25"/>
          <p:cNvSpPr txBox="1">
            <a:spLocks noChangeArrowheads="1"/>
          </p:cNvSpPr>
          <p:nvPr/>
        </p:nvSpPr>
        <p:spPr bwMode="auto">
          <a:xfrm rot="17358286">
            <a:off x="696184" y="245111"/>
            <a:ext cx="2667000" cy="579437"/>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Asher</a:t>
            </a:r>
          </a:p>
        </p:txBody>
      </p:sp>
      <p:sp>
        <p:nvSpPr>
          <p:cNvPr id="82970" name="Line 26"/>
          <p:cNvSpPr>
            <a:spLocks noChangeShapeType="1"/>
          </p:cNvSpPr>
          <p:nvPr/>
        </p:nvSpPr>
        <p:spPr bwMode="auto">
          <a:xfrm rot="21079435" flipV="1">
            <a:off x="1101905" y="2462038"/>
            <a:ext cx="1257300" cy="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71" name="Line 27"/>
          <p:cNvSpPr>
            <a:spLocks noChangeShapeType="1"/>
          </p:cNvSpPr>
          <p:nvPr/>
        </p:nvSpPr>
        <p:spPr bwMode="auto">
          <a:xfrm rot="21079435">
            <a:off x="996968" y="1855950"/>
            <a:ext cx="1119188" cy="223838"/>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64" name="Text Box 20"/>
          <p:cNvSpPr txBox="1">
            <a:spLocks noChangeArrowheads="1"/>
          </p:cNvSpPr>
          <p:nvPr/>
        </p:nvSpPr>
        <p:spPr bwMode="auto">
          <a:xfrm>
            <a:off x="-18091" y="43758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Benjamin</a:t>
            </a:r>
          </a:p>
        </p:txBody>
      </p:sp>
      <p:sp>
        <p:nvSpPr>
          <p:cNvPr id="82966" name="Text Box 22"/>
          <p:cNvSpPr txBox="1">
            <a:spLocks noChangeArrowheads="1"/>
          </p:cNvSpPr>
          <p:nvPr/>
        </p:nvSpPr>
        <p:spPr bwMode="auto">
          <a:xfrm>
            <a:off x="-12815" y="1583484"/>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Zebulun</a:t>
            </a:r>
          </a:p>
        </p:txBody>
      </p:sp>
      <p:sp>
        <p:nvSpPr>
          <p:cNvPr id="82967" name="Text Box 23"/>
          <p:cNvSpPr txBox="1">
            <a:spLocks noChangeArrowheads="1"/>
          </p:cNvSpPr>
          <p:nvPr/>
        </p:nvSpPr>
        <p:spPr bwMode="auto">
          <a:xfrm>
            <a:off x="110412" y="2204864"/>
            <a:ext cx="2088232" cy="579438"/>
          </a:xfrm>
          <a:prstGeom prst="rect">
            <a:avLst/>
          </a:prstGeom>
          <a:noFill/>
          <a:ln w="9525">
            <a:noFill/>
            <a:miter lim="800000"/>
            <a:headEnd/>
            <a:tailEnd/>
          </a:ln>
          <a:effectLst/>
        </p:spPr>
        <p:txBody>
          <a:bodyPr wrap="square"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Issachar</a:t>
            </a:r>
          </a:p>
        </p:txBody>
      </p:sp>
      <p:sp>
        <p:nvSpPr>
          <p:cNvPr id="277523" name="Text Box 10"/>
          <p:cNvSpPr txBox="1">
            <a:spLocks noChangeArrowheads="1"/>
          </p:cNvSpPr>
          <p:nvPr/>
        </p:nvSpPr>
        <p:spPr bwMode="auto">
          <a:xfrm rot="-2058311">
            <a:off x="4705232" y="527822"/>
            <a:ext cx="4529137" cy="107720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defPPr>
              <a:defRPr lang="en-US"/>
            </a:defPPr>
            <a:lvl1pPr defTabSz="914400" fontAlgn="base">
              <a:spcBef>
                <a:spcPct val="50000"/>
              </a:spcBef>
              <a:spcAft>
                <a:spcPct val="0"/>
              </a:spcAft>
              <a:defRPr sz="3200" b="1">
                <a:solidFill>
                  <a:srgbClr val="FFFFFF"/>
                </a:solidFill>
                <a:effectLst>
                  <a:glow rad="279400">
                    <a:srgbClr val="000000">
                      <a:alpha val="92000"/>
                    </a:srgbClr>
                  </a:glow>
                </a:effectLst>
                <a:latin typeface="Arial"/>
                <a:ea typeface="ＭＳ Ｐゴシック" charset="0"/>
                <a:cs typeface="Arial"/>
              </a:defRPr>
            </a:lvl1pPr>
          </a:lstStyle>
          <a:p>
            <a:r>
              <a:rPr lang="en-US"/>
              <a:t>TRIBAL RESPONSIBILITIES</a:t>
            </a:r>
          </a:p>
        </p:txBody>
      </p:sp>
      <p:sp>
        <p:nvSpPr>
          <p:cNvPr id="21" name="Title 20"/>
          <p:cNvSpPr>
            <a:spLocks noGrp="1"/>
          </p:cNvSpPr>
          <p:nvPr>
            <p:ph type="title" idx="4294967295"/>
          </p:nvPr>
        </p:nvSpPr>
        <p:spPr>
          <a:xfrm>
            <a:off x="-39479" y="6140258"/>
            <a:ext cx="7772400" cy="838200"/>
          </a:xfrm>
          <a:solidFill>
            <a:schemeClr val="tx1"/>
          </a:solidFill>
        </p:spPr>
        <p:txBody>
          <a:bodyPr/>
          <a:lstStyle/>
          <a:p>
            <a:pPr>
              <a:defRPr/>
            </a:pPr>
            <a:r>
              <a:rPr lang="en-US" b="1" dirty="0">
                <a:solidFill>
                  <a:srgbClr val="FFFFFF"/>
                </a:solidFill>
                <a:latin typeface="Arial"/>
                <a:ea typeface="ＭＳ Ｐゴシック" charset="0"/>
                <a:cs typeface="Arial"/>
              </a:rPr>
              <a:t>The</a:t>
            </a:r>
            <a:r>
              <a:rPr lang="en-US" b="1" dirty="0">
                <a:solidFill>
                  <a:srgbClr val="FFFFFF"/>
                </a:solidFill>
                <a:effectLst>
                  <a:outerShdw blurRad="38100" dist="38100" dir="2700000" algn="tl">
                    <a:srgbClr val="DDDDDD"/>
                  </a:outerShdw>
                </a:effectLst>
                <a:latin typeface="Arial"/>
                <a:ea typeface="ＭＳ Ｐゴシック" charset="0"/>
                <a:cs typeface="Arial"/>
              </a:rPr>
              <a:t> </a:t>
            </a:r>
            <a:r>
              <a:rPr lang="en-US" b="1" dirty="0">
                <a:solidFill>
                  <a:srgbClr val="FFFFFF"/>
                </a:solidFill>
                <a:latin typeface="Arial"/>
                <a:ea typeface="ＭＳ Ｐゴシック" charset="0"/>
                <a:cs typeface="Arial"/>
              </a:rPr>
              <a:t>Goal &amp; the Means</a:t>
            </a:r>
          </a:p>
        </p:txBody>
      </p:sp>
    </p:spTree>
    <p:extLst>
      <p:ext uri="{BB962C8B-B14F-4D97-AF65-F5344CB8AC3E}">
        <p14:creationId xmlns:p14="http://schemas.microsoft.com/office/powerpoint/2010/main" val="846286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75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79388" y="-1250950"/>
            <a:ext cx="8229600" cy="1143000"/>
          </a:xfrm>
        </p:spPr>
        <p:txBody>
          <a:bodyPr/>
          <a:lstStyle/>
          <a:p>
            <a:pPr>
              <a:defRPr/>
            </a:pPr>
            <a:r>
              <a:rPr lang="en-US" dirty="0">
                <a:latin typeface="Arial" charset="0"/>
                <a:ea typeface="ＭＳ Ｐゴシック" charset="0"/>
                <a:cs typeface="ＭＳ Ｐゴシック" charset="0"/>
              </a:rPr>
              <a:t>KEY VERSE</a:t>
            </a:r>
          </a:p>
        </p:txBody>
      </p:sp>
      <p:sp>
        <p:nvSpPr>
          <p:cNvPr id="35846" name="Rectangle 6"/>
          <p:cNvSpPr>
            <a:spLocks noChangeArrowheads="1"/>
          </p:cNvSpPr>
          <p:nvPr/>
        </p:nvSpPr>
        <p:spPr bwMode="auto">
          <a:xfrm>
            <a:off x="755650" y="2205038"/>
            <a:ext cx="5181600" cy="3987800"/>
          </a:xfrm>
          <a:prstGeom prst="rect">
            <a:avLst/>
          </a:prstGeom>
          <a:solidFill>
            <a:srgbClr val="FF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p>
            <a:pPr algn="ctr" defTabSz="914400" fontAlgn="base">
              <a:spcBef>
                <a:spcPct val="0"/>
              </a:spcBef>
              <a:spcAft>
                <a:spcPct val="0"/>
              </a:spcAft>
            </a:pPr>
            <a:r>
              <a:rPr lang="en-US" altLang="ja-JP" sz="2800" b="1" dirty="0">
                <a:solidFill>
                  <a:srgbClr val="660066"/>
                </a:solidFill>
                <a:latin typeface="Arial" charset="0"/>
                <a:ea typeface="ＭＳ Ｐゴシック" charset="0"/>
                <a:cs typeface="ＭＳ Ｐゴシック" charset="0"/>
              </a:rPr>
              <a:t>"Do not let this book of Law </a:t>
            </a: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depart from your mouth;</a:t>
            </a: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meditate upon it </a:t>
            </a: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day and night, so that you</a:t>
            </a: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 may be careful to do</a:t>
            </a: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everything written</a:t>
            </a: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 in it. Then you will be </a:t>
            </a: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prosperous and successful</a:t>
            </a:r>
            <a:r>
              <a:rPr lang="en-US" altLang="ja-JP" sz="2800" b="1" dirty="0">
                <a:solidFill>
                  <a:srgbClr val="660066"/>
                </a:solidFill>
                <a:latin typeface="Arial" charset="0"/>
                <a:ea typeface="ＭＳ Ｐゴシック" charset="0"/>
                <a:cs typeface="ＭＳ Ｐゴシック" charset="0"/>
              </a:rPr>
              <a:t>"</a:t>
            </a: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——Joshua 1:8——</a:t>
            </a:r>
          </a:p>
        </p:txBody>
      </p:sp>
      <p:pic>
        <p:nvPicPr>
          <p:cNvPr id="267267" name="Picture 7" descr="Bi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581400"/>
            <a:ext cx="2971800" cy="239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8" name="WordArt 9"/>
          <p:cNvSpPr>
            <a:spLocks noChangeArrowheads="1" noChangeShapeType="1" noTextEdit="1"/>
          </p:cNvSpPr>
          <p:nvPr/>
        </p:nvSpPr>
        <p:spPr bwMode="auto">
          <a:xfrm>
            <a:off x="2590800" y="457200"/>
            <a:ext cx="3581400" cy="1066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Key Verse</a:t>
            </a:r>
          </a:p>
        </p:txBody>
      </p:sp>
      <p:sp>
        <p:nvSpPr>
          <p:cNvPr id="267269" name="Text Box 10"/>
          <p:cNvSpPr txBox="1">
            <a:spLocks noChangeArrowheads="1"/>
          </p:cNvSpPr>
          <p:nvPr/>
        </p:nvSpPr>
        <p:spPr bwMode="auto">
          <a:xfrm>
            <a:off x="8154988" y="76200"/>
            <a:ext cx="841375" cy="523875"/>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b="1">
                <a:solidFill>
                  <a:srgbClr val="FFFFFF"/>
                </a:solidFill>
              </a:rPr>
              <a:t>162</a:t>
            </a:r>
            <a:endParaRPr lang="en-US" b="1">
              <a:solidFill>
                <a:srgbClr val="FFFF00"/>
              </a:solidFill>
            </a:endParaRPr>
          </a:p>
        </p:txBody>
      </p:sp>
    </p:spTree>
    <p:extLst>
      <p:ext uri="{BB962C8B-B14F-4D97-AF65-F5344CB8AC3E}">
        <p14:creationId xmlns:p14="http://schemas.microsoft.com/office/powerpoint/2010/main" val="580941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500" decel="50000" fill="hold">
                                          <p:stCondLst>
                                            <p:cond delay="0"/>
                                          </p:stCondLst>
                                        </p:cTn>
                                        <p:tgtEl>
                                          <p:spTgt spid="358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8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46"/>
                                        </p:tgtEl>
                                        <p:attrNameLst>
                                          <p:attrName>ppt_w</p:attrName>
                                        </p:attrNameLst>
                                      </p:cBhvr>
                                      <p:tavLst>
                                        <p:tav tm="0">
                                          <p:val>
                                            <p:strVal val="#ppt_w*.05"/>
                                          </p:val>
                                        </p:tav>
                                        <p:tav tm="100000">
                                          <p:val>
                                            <p:strVal val="#ppt_w"/>
                                          </p:val>
                                        </p:tav>
                                      </p:tavLst>
                                    </p:anim>
                                    <p:anim calcmode="lin" valueType="num">
                                      <p:cBhvr>
                                        <p:cTn id="10" dur="1000" fill="hold"/>
                                        <p:tgtEl>
                                          <p:spTgt spid="358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2</a:t>
            </a:r>
          </a:p>
        </p:txBody>
      </p:sp>
    </p:spTree>
    <p:extLst>
      <p:ext uri="{BB962C8B-B14F-4D97-AF65-F5344CB8AC3E}">
        <p14:creationId xmlns:p14="http://schemas.microsoft.com/office/powerpoint/2010/main" val="1894074016"/>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4"/>
          <p:cNvSpPr>
            <a:spLocks noGrp="1"/>
          </p:cNvSpPr>
          <p:nvPr>
            <p:ph type="title"/>
          </p:nvPr>
        </p:nvSpPr>
        <p:spPr>
          <a:xfrm>
            <a:off x="0" y="609600"/>
            <a:ext cx="6629400" cy="1143000"/>
          </a:xfrm>
        </p:spPr>
        <p:txBody>
          <a:bodyPr/>
          <a:lstStyle/>
          <a:p>
            <a:r>
              <a:rPr lang="en-US">
                <a:latin typeface="Times New Roman" charset="0"/>
                <a:ea typeface="ＭＳ Ｐゴシック" charset="0"/>
                <a:cs typeface="ＭＳ Ｐゴシック" charset="0"/>
              </a:rPr>
              <a:t>JERICHO</a:t>
            </a:r>
          </a:p>
        </p:txBody>
      </p:sp>
      <p:pic>
        <p:nvPicPr>
          <p:cNvPr id="284674" name="Picture 1031" descr="jericho_walls_wide_view"/>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4876800" cy="6858000"/>
          </a:xfrm>
          <a:noFill/>
        </p:spPr>
      </p:pic>
      <p:sp>
        <p:nvSpPr>
          <p:cNvPr id="284675" name="WordArt 1039"/>
          <p:cNvSpPr>
            <a:spLocks noChangeArrowheads="1" noChangeShapeType="1" noTextEdit="1"/>
          </p:cNvSpPr>
          <p:nvPr/>
        </p:nvSpPr>
        <p:spPr bwMode="auto">
          <a:xfrm rot="-1062714">
            <a:off x="2209800" y="2209800"/>
            <a:ext cx="4697413" cy="11239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JERICHO</a:t>
            </a:r>
          </a:p>
        </p:txBody>
      </p:sp>
      <p:pic>
        <p:nvPicPr>
          <p:cNvPr id="284676" name="Picture 5" descr="Jericho's TRUMPE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505200"/>
            <a:ext cx="4552950"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25362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4" descr="Josh 2 JerichoBiblicalSetting2.jpg"/>
          <p:cNvPicPr>
            <a:picLocks noChangeAspect="1"/>
          </p:cNvPicPr>
          <p:nvPr/>
        </p:nvPicPr>
        <p:blipFill>
          <a:blip r:embed="rId2">
            <a:extLst>
              <a:ext uri="{28A0092B-C50C-407E-A947-70E740481C1C}">
                <a14:useLocalDpi xmlns:a14="http://schemas.microsoft.com/office/drawing/2010/main" val="0"/>
              </a:ext>
            </a:extLst>
          </a:blip>
          <a:srcRect l="3560" r="158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Title 1"/>
          <p:cNvSpPr>
            <a:spLocks noGrp="1"/>
          </p:cNvSpPr>
          <p:nvPr>
            <p:ph type="title"/>
          </p:nvPr>
        </p:nvSpPr>
        <p:spPr>
          <a:xfrm>
            <a:off x="0" y="0"/>
            <a:ext cx="5410200" cy="1066800"/>
          </a:xfrm>
          <a:solidFill>
            <a:schemeClr val="tx1"/>
          </a:solidFill>
        </p:spPr>
        <p:txBody>
          <a:bodyPr/>
          <a:lstStyle/>
          <a:p>
            <a:r>
              <a:rPr lang="en-US" sz="4000">
                <a:solidFill>
                  <a:schemeClr val="bg1"/>
                </a:solidFill>
                <a:latin typeface="Arial" charset="0"/>
                <a:ea typeface="ＭＳ Ｐゴシック" charset="0"/>
                <a:cs typeface="Arial" charset="0"/>
              </a:rPr>
              <a:t>Location of Jericho</a:t>
            </a:r>
          </a:p>
        </p:txBody>
      </p:sp>
    </p:spTree>
    <p:extLst>
      <p:ext uri="{BB962C8B-B14F-4D97-AF65-F5344CB8AC3E}">
        <p14:creationId xmlns:p14="http://schemas.microsoft.com/office/powerpoint/2010/main" val="407873550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spy"/>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2568" b="160"/>
          <a:stretch>
            <a:fillRect/>
          </a:stretch>
        </p:blipFill>
        <p:spPr bwMode="auto">
          <a:xfrm>
            <a:off x="0" y="0"/>
            <a:ext cx="5181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3" descr="scan"/>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5105400" y="1371600"/>
            <a:ext cx="40386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AutoShape 4"/>
          <p:cNvSpPr>
            <a:spLocks noChangeArrowheads="1"/>
          </p:cNvSpPr>
          <p:nvPr/>
        </p:nvSpPr>
        <p:spPr bwMode="auto">
          <a:xfrm>
            <a:off x="609600" y="4267200"/>
            <a:ext cx="4038600" cy="2057400"/>
          </a:xfrm>
          <a:prstGeom prst="wedgeRoundRectCallout">
            <a:avLst>
              <a:gd name="adj1" fmla="val -26139"/>
              <a:gd name="adj2" fmla="val -130940"/>
              <a:gd name="adj3" fmla="val 16667"/>
            </a:avLst>
          </a:prstGeom>
          <a:solidFill>
            <a:schemeClr val="accent1">
              <a:lumMod val="20000"/>
              <a:lumOff val="80000"/>
            </a:schemeClr>
          </a:solidFill>
          <a:ln w="12700" cap="rnd">
            <a:solidFill>
              <a:schemeClr val="tx1"/>
            </a:solidFill>
            <a:prstDash val="sysDot"/>
            <a:miter lim="800000"/>
            <a:headEnd type="none" w="sm" len="sm"/>
            <a:tailEnd type="none" w="sm" len="sm"/>
          </a:ln>
        </p:spPr>
        <p:txBody>
          <a:bodyPr lIns="91430" tIns="45715" rIns="91430" bIns="45715"/>
          <a:lstStyle/>
          <a:p>
            <a:pPr algn="ctr" defTabSz="914400" fontAlgn="base">
              <a:spcBef>
                <a:spcPct val="0"/>
              </a:spcBef>
              <a:spcAft>
                <a:spcPct val="0"/>
              </a:spcAft>
              <a:defRPr/>
            </a:pPr>
            <a:r>
              <a:rPr lang="en-US" sz="2400" b="1" dirty="0">
                <a:solidFill>
                  <a:srgbClr val="000000"/>
                </a:solidFill>
                <a:latin typeface="Arial Narrow" charset="0"/>
                <a:ea typeface="ＭＳ Ｐゴシック" charset="0"/>
                <a:cs typeface="ＭＳ Ｐゴシック" charset="0"/>
              </a:rPr>
              <a:t>Now then, please swear to me by the L</a:t>
            </a:r>
            <a:r>
              <a:rPr lang="en-US" sz="2000" b="1" dirty="0">
                <a:solidFill>
                  <a:srgbClr val="000000"/>
                </a:solidFill>
                <a:latin typeface="Arial Narrow" charset="0"/>
                <a:ea typeface="ＭＳ Ｐゴシック" charset="0"/>
                <a:cs typeface="ＭＳ Ｐゴシック" charset="0"/>
              </a:rPr>
              <a:t>ORD</a:t>
            </a:r>
            <a:r>
              <a:rPr lang="en-US" sz="2400" b="1" dirty="0">
                <a:solidFill>
                  <a:srgbClr val="000000"/>
                </a:solidFill>
                <a:latin typeface="Arial Narrow" charset="0"/>
                <a:ea typeface="ＭＳ Ｐゴシック" charset="0"/>
                <a:cs typeface="ＭＳ Ｐゴシック" charset="0"/>
              </a:rPr>
              <a:t> that you will show kindness to my family, because I have shown kindness to you </a:t>
            </a:r>
            <a:r>
              <a:rPr lang="en-US" b="1" i="1" dirty="0">
                <a:solidFill>
                  <a:srgbClr val="000000"/>
                </a:solidFill>
                <a:latin typeface="Arial Narrow" charset="0"/>
                <a:ea typeface="ＭＳ Ｐゴシック" charset="0"/>
                <a:cs typeface="ＭＳ Ｐゴシック" charset="0"/>
              </a:rPr>
              <a:t>(Josh. 2:12 NIV)</a:t>
            </a:r>
            <a:endParaRPr lang="en-US" b="1" dirty="0">
              <a:solidFill>
                <a:srgbClr val="000000"/>
              </a:solidFill>
              <a:latin typeface="Arial Narrow" charset="0"/>
              <a:ea typeface="ＭＳ Ｐゴシック" charset="0"/>
              <a:cs typeface="ＭＳ Ｐゴシック" charset="0"/>
            </a:endParaRPr>
          </a:p>
        </p:txBody>
      </p:sp>
      <p:sp>
        <p:nvSpPr>
          <p:cNvPr id="286724" name="Title 5"/>
          <p:cNvSpPr>
            <a:spLocks noGrp="1"/>
          </p:cNvSpPr>
          <p:nvPr>
            <p:ph type="title" idx="4294967295"/>
          </p:nvPr>
        </p:nvSpPr>
        <p:spPr>
          <a:xfrm>
            <a:off x="31750" y="30163"/>
            <a:ext cx="5334000" cy="685800"/>
          </a:xfrm>
          <a:solidFill>
            <a:schemeClr val="bg1"/>
          </a:solidFill>
        </p:spPr>
        <p:txBody>
          <a:bodyPr/>
          <a:lstStyle/>
          <a:p>
            <a:r>
              <a:rPr lang="en-US" sz="3200" b="1">
                <a:latin typeface="Arial" charset="0"/>
                <a:ea typeface="ＭＳ Ｐゴシック" charset="0"/>
                <a:cs typeface="Arial" charset="0"/>
              </a:rPr>
              <a:t>Agreement with Rahab</a:t>
            </a:r>
          </a:p>
        </p:txBody>
      </p:sp>
      <p:sp>
        <p:nvSpPr>
          <p:cNvPr id="12294" name="AutoShape 6"/>
          <p:cNvSpPr>
            <a:spLocks noChangeArrowheads="1"/>
          </p:cNvSpPr>
          <p:nvPr/>
        </p:nvSpPr>
        <p:spPr bwMode="auto">
          <a:xfrm>
            <a:off x="5181600" y="0"/>
            <a:ext cx="3962400" cy="1600200"/>
          </a:xfrm>
          <a:prstGeom prst="roundRect">
            <a:avLst>
              <a:gd name="adj" fmla="val 16667"/>
            </a:avLst>
          </a:prstGeom>
          <a:solidFill>
            <a:srgbClr val="704A00"/>
          </a:solidFill>
          <a:ln w="12700" cap="sq">
            <a:noFill/>
            <a:round/>
            <a:headEnd type="none" w="sm" len="sm"/>
            <a:tailEnd type="none" w="sm" len="sm"/>
          </a:ln>
          <a:effectLst>
            <a:outerShdw blurRad="63500" dist="107763" dir="18900000" algn="ctr" rotWithShape="0">
              <a:schemeClr val="bg2">
                <a:alpha val="74998"/>
              </a:schemeClr>
            </a:outerShdw>
          </a:effectLst>
        </p:spPr>
        <p:txBody>
          <a:bodyPr wrap="none" lIns="91430" tIns="45715" rIns="91430" bIns="45715" anchor="ctr"/>
          <a:lstStyle/>
          <a:p>
            <a:pPr algn="ctr" defTabSz="914400" fontAlgn="base">
              <a:spcBef>
                <a:spcPct val="0"/>
              </a:spcBef>
              <a:spcAft>
                <a:spcPct val="0"/>
              </a:spcAft>
              <a:defRPr/>
            </a:pPr>
            <a:r>
              <a:rPr lang="en-US" sz="2200" b="1" dirty="0">
                <a:solidFill>
                  <a:srgbClr val="FFFFFF"/>
                </a:solidFill>
                <a:latin typeface="Comic Sans MS" pitchFamily="-111" charset="0"/>
                <a:ea typeface="ＭＳ Ｐゴシック" charset="0"/>
                <a:cs typeface="ＭＳ Ｐゴシック" charset="0"/>
              </a:rPr>
              <a:t>..</a:t>
            </a:r>
            <a:r>
              <a:rPr lang="en-US" sz="2200" b="1" dirty="0">
                <a:solidFill>
                  <a:srgbClr val="FFFFFF"/>
                </a:solidFill>
                <a:latin typeface="Arial Narrow" pitchFamily="-111" charset="0"/>
                <a:ea typeface="ＭＳ Ｐゴシック" charset="0"/>
                <a:cs typeface="ＭＳ Ｐゴシック" charset="0"/>
              </a:rPr>
              <a:t>so she sent them away and </a:t>
            </a:r>
          </a:p>
          <a:p>
            <a:pPr algn="ctr" defTabSz="914400" fontAlgn="base">
              <a:spcBef>
                <a:spcPct val="0"/>
              </a:spcBef>
              <a:spcAft>
                <a:spcPct val="0"/>
              </a:spcAft>
              <a:defRPr/>
            </a:pPr>
            <a:r>
              <a:rPr lang="en-US" sz="2200" b="1" dirty="0">
                <a:solidFill>
                  <a:srgbClr val="FFFFFF"/>
                </a:solidFill>
                <a:latin typeface="Arial Narrow" pitchFamily="-111" charset="0"/>
                <a:ea typeface="ＭＳ Ｐゴシック" charset="0"/>
                <a:cs typeface="ＭＳ Ｐゴシック" charset="0"/>
              </a:rPr>
              <a:t>they departed. And she</a:t>
            </a:r>
          </a:p>
          <a:p>
            <a:pPr algn="ctr" defTabSz="914400" fontAlgn="base">
              <a:spcBef>
                <a:spcPct val="0"/>
              </a:spcBef>
              <a:spcAft>
                <a:spcPct val="0"/>
              </a:spcAft>
              <a:defRPr/>
            </a:pPr>
            <a:r>
              <a:rPr lang="en-US" sz="2200" b="1" dirty="0">
                <a:solidFill>
                  <a:srgbClr val="FFFFFF"/>
                </a:solidFill>
                <a:latin typeface="Arial Narrow" pitchFamily="-111" charset="0"/>
                <a:ea typeface="ＭＳ Ｐゴシック" charset="0"/>
                <a:cs typeface="ＭＳ Ｐゴシック" charset="0"/>
              </a:rPr>
              <a:t>tied the scarlet cord in the</a:t>
            </a:r>
          </a:p>
          <a:p>
            <a:pPr algn="ctr" defTabSz="914400" fontAlgn="base">
              <a:spcBef>
                <a:spcPct val="0"/>
              </a:spcBef>
              <a:spcAft>
                <a:spcPct val="0"/>
              </a:spcAft>
              <a:defRPr/>
            </a:pPr>
            <a:r>
              <a:rPr lang="en-US" sz="2200" b="1" dirty="0">
                <a:solidFill>
                  <a:srgbClr val="FFFFFF"/>
                </a:solidFill>
                <a:latin typeface="Arial Narrow" pitchFamily="-111" charset="0"/>
                <a:ea typeface="ＭＳ Ｐゴシック" charset="0"/>
                <a:cs typeface="ＭＳ Ｐゴシック" charset="0"/>
              </a:rPr>
              <a:t>window</a:t>
            </a:r>
            <a:r>
              <a:rPr lang="en-US" sz="2200" b="1" dirty="0">
                <a:solidFill>
                  <a:srgbClr val="000000"/>
                </a:solidFill>
                <a:latin typeface="Arial Narrow" pitchFamily="-111" charset="0"/>
                <a:ea typeface="ＭＳ Ｐゴシック" charset="0"/>
                <a:cs typeface="ＭＳ Ｐゴシック" charset="0"/>
              </a:rPr>
              <a:t> </a:t>
            </a:r>
            <a:r>
              <a:rPr lang="en-US" sz="2200" b="1" dirty="0">
                <a:solidFill>
                  <a:srgbClr val="FFFFFF"/>
                </a:solidFill>
                <a:latin typeface="Arial Narrow" pitchFamily="-111" charset="0"/>
                <a:ea typeface="ＭＳ Ｐゴシック" charset="0"/>
                <a:cs typeface="ＭＳ Ｐゴシック" charset="0"/>
              </a:rPr>
              <a:t>…</a:t>
            </a:r>
            <a:r>
              <a:rPr lang="en-US" b="1" i="1" dirty="0">
                <a:solidFill>
                  <a:srgbClr val="FFFFFF"/>
                </a:solidFill>
                <a:latin typeface="Arial Narrow" pitchFamily="-111" charset="0"/>
                <a:ea typeface="ＭＳ Ｐゴシック" charset="0"/>
                <a:cs typeface="ＭＳ Ｐゴシック" charset="0"/>
              </a:rPr>
              <a:t> (Josh. 2:21 NIV)</a:t>
            </a:r>
          </a:p>
        </p:txBody>
      </p:sp>
    </p:spTree>
    <p:extLst>
      <p:ext uri="{BB962C8B-B14F-4D97-AF65-F5344CB8AC3E}">
        <p14:creationId xmlns:p14="http://schemas.microsoft.com/office/powerpoint/2010/main" val="3450182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strips(downLeft)">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heckerboard(across)">
                                      <p:cBhvr>
                                        <p:cTn id="12" dur="5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2294"/>
                                        </p:tgtEl>
                                        <p:attrNameLst>
                                          <p:attrName>style.visibility</p:attrName>
                                        </p:attrNameLst>
                                      </p:cBhvr>
                                      <p:to>
                                        <p:strVal val="visible"/>
                                      </p:to>
                                    </p:set>
                                    <p:anim calcmode="lin" valueType="num">
                                      <p:cBhvr additive="base">
                                        <p:cTn id="17" dur="500" fill="hold"/>
                                        <p:tgtEl>
                                          <p:spTgt spid="12294"/>
                                        </p:tgtEl>
                                        <p:attrNameLst>
                                          <p:attrName>ppt_x</p:attrName>
                                        </p:attrNameLst>
                                      </p:cBhvr>
                                      <p:tavLst>
                                        <p:tav tm="0">
                                          <p:val>
                                            <p:strVal val="1+#ppt_w/2"/>
                                          </p:val>
                                        </p:tav>
                                        <p:tav tm="100000">
                                          <p:val>
                                            <p:strVal val="#ppt_x"/>
                                          </p:val>
                                        </p:tav>
                                      </p:tavLst>
                                    </p:anim>
                                    <p:anim calcmode="lin" valueType="num">
                                      <p:cBhvr additive="base">
                                        <p:cTn id="18" dur="500" fill="hold"/>
                                        <p:tgtEl>
                                          <p:spTgt spid="122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3</a:t>
            </a:r>
          </a:p>
        </p:txBody>
      </p:sp>
    </p:spTree>
    <p:extLst>
      <p:ext uri="{BB962C8B-B14F-4D97-AF65-F5344CB8AC3E}">
        <p14:creationId xmlns:p14="http://schemas.microsoft.com/office/powerpoint/2010/main" val="2620927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873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Title 9"/>
          <p:cNvSpPr>
            <a:spLocks noGrp="1"/>
          </p:cNvSpPr>
          <p:nvPr>
            <p:ph type="title"/>
          </p:nvPr>
        </p:nvSpPr>
        <p:spPr>
          <a:xfrm>
            <a:off x="9144000" y="836613"/>
            <a:ext cx="2628900" cy="4105275"/>
          </a:xfrm>
        </p:spPr>
        <p:txBody>
          <a:bodyPr/>
          <a:lstStyle/>
          <a:p>
            <a:r>
              <a:rPr lang="en-US">
                <a:latin typeface="Times New Roman" charset="0"/>
                <a:ea typeface="ＭＳ Ｐゴシック" charset="0"/>
                <a:cs typeface="ＭＳ Ｐゴシック" charset="0"/>
              </a:rPr>
              <a:t>Two Crossings</a:t>
            </a:r>
          </a:p>
        </p:txBody>
      </p:sp>
      <p:sp>
        <p:nvSpPr>
          <p:cNvPr id="254983" name="Rectangle 1027"/>
          <p:cNvSpPr>
            <a:spLocks noChangeArrowheads="1"/>
          </p:cNvSpPr>
          <p:nvPr/>
        </p:nvSpPr>
        <p:spPr bwMode="auto">
          <a:xfrm>
            <a:off x="-11351" y="0"/>
            <a:ext cx="4572000" cy="6858000"/>
          </a:xfrm>
          <a:prstGeom prst="rect">
            <a:avLst/>
          </a:prstGeom>
          <a:noFill/>
          <a:ln w="12700" cap="sq">
            <a:solidFill>
              <a:schemeClr val="tx1"/>
            </a:solidFill>
            <a:miter lim="800000"/>
            <a:headEnd type="none" w="sm" len="sm"/>
            <a:tailEnd type="none" w="sm" len="sm"/>
          </a:ln>
        </p:spPr>
        <p:txBody>
          <a:bodyPr wrap="none" anchor="ctr"/>
          <a:lstStyle/>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Exodus 14</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A sea</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Moses</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Begins the Wanderings</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Leaving Egypt</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Entering Sinai</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Song memorial</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Narrow Channel</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Took all night</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Gave Freedom</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Signifies Salvation</a:t>
            </a:r>
          </a:p>
        </p:txBody>
      </p:sp>
      <p:sp>
        <p:nvSpPr>
          <p:cNvPr id="254984" name="Rectangle 1028"/>
          <p:cNvSpPr>
            <a:spLocks noChangeArrowheads="1"/>
          </p:cNvSpPr>
          <p:nvPr/>
        </p:nvSpPr>
        <p:spPr bwMode="auto">
          <a:xfrm>
            <a:off x="4572000" y="0"/>
            <a:ext cx="4572000" cy="6858000"/>
          </a:xfrm>
          <a:prstGeom prst="rect">
            <a:avLst/>
          </a:prstGeom>
          <a:noFill/>
          <a:ln w="12700" cap="sq">
            <a:solidFill>
              <a:schemeClr val="tx1"/>
            </a:solidFill>
            <a:miter lim="800000"/>
            <a:headEnd type="none" w="sm" len="sm"/>
            <a:tailEnd type="none" w="sm" len="sm"/>
          </a:ln>
        </p:spPr>
        <p:txBody>
          <a:bodyPr wrap="none" anchor="ctr"/>
          <a:lstStyle/>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Joshua 3</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A river</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Joshua</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Ends the Wanderings</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Leaving Moab</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Entering Canaan</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Stone memorial</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30km Plain</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Took a few hours</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Gave Rest</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Signifies Glorification</a:t>
            </a:r>
          </a:p>
        </p:txBody>
      </p:sp>
      <p:sp>
        <p:nvSpPr>
          <p:cNvPr id="187398" name="Text Box 1031"/>
          <p:cNvSpPr txBox="1">
            <a:spLocks noChangeArrowheads="1"/>
          </p:cNvSpPr>
          <p:nvPr/>
        </p:nvSpPr>
        <p:spPr bwMode="auto">
          <a:xfrm rot="-5400000">
            <a:off x="6550024" y="-2005012"/>
            <a:ext cx="615951" cy="4572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a:solidFill>
                  <a:srgbClr val="FFFFFF"/>
                </a:solidFill>
                <a:latin typeface="Comic Sans MS" charset="0"/>
              </a:rPr>
              <a:t>JORDAN RIVER </a:t>
            </a:r>
          </a:p>
        </p:txBody>
      </p:sp>
      <p:sp>
        <p:nvSpPr>
          <p:cNvPr id="187399" name="Text Box 1032"/>
          <p:cNvSpPr txBox="1">
            <a:spLocks noChangeArrowheads="1"/>
          </p:cNvSpPr>
          <p:nvPr/>
        </p:nvSpPr>
        <p:spPr bwMode="auto">
          <a:xfrm rot="-5400000">
            <a:off x="1978024" y="-2005012"/>
            <a:ext cx="615951" cy="4572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a:solidFill>
                  <a:srgbClr val="FFFFFF"/>
                </a:solidFill>
                <a:latin typeface="Comic Sans MS" charset="0"/>
              </a:rPr>
              <a:t>REED (RED) SEA</a:t>
            </a:r>
          </a:p>
        </p:txBody>
      </p:sp>
      <p:sp>
        <p:nvSpPr>
          <p:cNvPr id="8" name="Text Box 1033"/>
          <p:cNvSpPr txBox="1">
            <a:spLocks noChangeArrowheads="1"/>
          </p:cNvSpPr>
          <p:nvPr/>
        </p:nvSpPr>
        <p:spPr bwMode="auto">
          <a:xfrm>
            <a:off x="8448496" y="-20986"/>
            <a:ext cx="698158" cy="461655"/>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2400" b="1">
                <a:solidFill>
                  <a:srgbClr val="000000"/>
                </a:solidFill>
                <a:latin typeface="Arial"/>
                <a:cs typeface="Arial"/>
              </a:rPr>
              <a:t>168</a:t>
            </a:r>
          </a:p>
        </p:txBody>
      </p:sp>
    </p:spTree>
    <p:extLst>
      <p:ext uri="{BB962C8B-B14F-4D97-AF65-F5344CB8AC3E}">
        <p14:creationId xmlns:p14="http://schemas.microsoft.com/office/powerpoint/2010/main" val="1081074592"/>
      </p:ext>
    </p:extLst>
  </p:cSld>
  <p:clrMapOvr>
    <a:masterClrMapping/>
  </p:clrMapOvr>
  <p:transition>
    <p:check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812519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8418" name="Picture 1" descr="Jordan River with kayaks, tb1027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806404"/>
            <a:ext cx="9164810" cy="934964"/>
          </a:xfrm>
          <a:ln>
            <a:miter lim="800000"/>
            <a:headEnd/>
            <a:tailEnd/>
          </a:ln>
        </p:spPr>
        <p:txBody>
          <a:bodyPr/>
          <a:lstStyle/>
          <a:p>
            <a:pPr>
              <a:lnSpc>
                <a:spcPct val="90000"/>
              </a:lnSpc>
              <a:defRPr/>
            </a:pPr>
            <a:r>
              <a:rPr lang="en-US" sz="5400" b="1" i="1" dirty="0">
                <a:solidFill>
                  <a:schemeClr val="bg1"/>
                </a:solidFill>
                <a:effectLst>
                  <a:glow rad="254000">
                    <a:schemeClr val="tx1">
                      <a:alpha val="75000"/>
                    </a:schemeClr>
                  </a:glow>
                </a:effectLst>
                <a:ea typeface="ＭＳ Ｐゴシック" charset="0"/>
                <a:cs typeface="Arial"/>
              </a:rPr>
              <a:t>Kayaks on the Jordan</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Tree>
    <p:extLst>
      <p:ext uri="{BB962C8B-B14F-4D97-AF65-F5344CB8AC3E}">
        <p14:creationId xmlns:p14="http://schemas.microsoft.com/office/powerpoint/2010/main" val="226888197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04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144000" cy="677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806404"/>
            <a:ext cx="9164810" cy="934964"/>
          </a:xfrm>
          <a:ln>
            <a:miter lim="800000"/>
            <a:headEnd/>
            <a:tailEnd/>
          </a:ln>
        </p:spPr>
        <p:txBody>
          <a:bodyPr/>
          <a:lstStyle/>
          <a:p>
            <a:pPr>
              <a:lnSpc>
                <a:spcPct val="90000"/>
              </a:lnSpc>
              <a:defRPr/>
            </a:pPr>
            <a:r>
              <a:rPr lang="en-US" sz="5400" b="1" i="1" dirty="0">
                <a:solidFill>
                  <a:schemeClr val="bg1"/>
                </a:solidFill>
                <a:effectLst>
                  <a:glow rad="254000">
                    <a:schemeClr val="tx1">
                      <a:alpha val="75000"/>
                    </a:schemeClr>
                  </a:glow>
                </a:effectLst>
                <a:ea typeface="ＭＳ Ｐゴシック" charset="0"/>
                <a:cs typeface="Arial"/>
              </a:rPr>
              <a:t>The Raging Jordan!</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Tree>
    <p:extLst>
      <p:ext uri="{BB962C8B-B14F-4D97-AF65-F5344CB8AC3E}">
        <p14:creationId xmlns:p14="http://schemas.microsoft.com/office/powerpoint/2010/main" val="222015712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Jordan 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5" name="Title 6"/>
          <p:cNvSpPr>
            <a:spLocks noGrp="1"/>
          </p:cNvSpPr>
          <p:nvPr>
            <p:ph type="title" idx="4294967295"/>
          </p:nvPr>
        </p:nvSpPr>
        <p:spPr>
          <a:xfrm>
            <a:off x="2339975" y="-1143000"/>
            <a:ext cx="7772400" cy="1143000"/>
          </a:xfrm>
        </p:spPr>
        <p:txBody>
          <a:bodyPr/>
          <a:lstStyle/>
          <a:p>
            <a:r>
              <a:rPr lang="en-US">
                <a:latin typeface="Times New Roman" charset="0"/>
                <a:ea typeface="ＭＳ Ｐゴシック" charset="0"/>
                <a:cs typeface="ＭＳ Ｐゴシック" charset="0"/>
              </a:rPr>
              <a:t>At flood stage</a:t>
            </a:r>
          </a:p>
        </p:txBody>
      </p:sp>
      <p:pic>
        <p:nvPicPr>
          <p:cNvPr id="13315" name="Picture 3" descr="Jordan River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05113"/>
            <a:ext cx="4343400" cy="405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Text Box 5"/>
          <p:cNvSpPr txBox="1">
            <a:spLocks noChangeArrowheads="1"/>
          </p:cNvSpPr>
          <p:nvPr/>
        </p:nvSpPr>
        <p:spPr bwMode="auto">
          <a:xfrm>
            <a:off x="152400" y="152400"/>
            <a:ext cx="4343400" cy="230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2400" dirty="0">
                <a:solidFill>
                  <a:srgbClr val="FFFFFF"/>
                </a:solidFill>
                <a:latin typeface="Tahoma" charset="0"/>
              </a:rPr>
              <a:t>Now the Jordan is at flood stage all during harvest.  Yet as soon as the priests who carried the ark reached the Jordan and their feet touched the water</a:t>
            </a:r>
            <a:r>
              <a:rPr lang="fr-FR" sz="2400" dirty="0">
                <a:solidFill>
                  <a:srgbClr val="FFFFFF"/>
                </a:solidFill>
                <a:latin typeface="Tahoma" charset="0"/>
              </a:rPr>
              <a:t>'</a:t>
            </a:r>
            <a:r>
              <a:rPr lang="en-US" sz="2400" dirty="0">
                <a:solidFill>
                  <a:srgbClr val="FFFFFF"/>
                </a:solidFill>
                <a:latin typeface="Tahoma" charset="0"/>
              </a:rPr>
              <a:t>s edge…</a:t>
            </a:r>
          </a:p>
        </p:txBody>
      </p:sp>
      <p:sp>
        <p:nvSpPr>
          <p:cNvPr id="13318" name="Text Box 6"/>
          <p:cNvSpPr txBox="1">
            <a:spLocks noChangeArrowheads="1"/>
          </p:cNvSpPr>
          <p:nvPr/>
        </p:nvSpPr>
        <p:spPr bwMode="auto">
          <a:xfrm>
            <a:off x="4191000" y="3479800"/>
            <a:ext cx="49530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r" defTabSz="914400" eaLnBrk="1" fontAlgn="base" hangingPunct="1">
              <a:spcBef>
                <a:spcPct val="0"/>
              </a:spcBef>
              <a:spcAft>
                <a:spcPct val="0"/>
              </a:spcAft>
            </a:pPr>
            <a:r>
              <a:rPr lang="en-US" sz="2400">
                <a:solidFill>
                  <a:schemeClr val="bg1"/>
                </a:solidFill>
                <a:latin typeface="Tahoma" charset="0"/>
              </a:rPr>
              <a:t> … the water from upstream stopped flowing. It piled up in a heap a great distance away, at a town called Adam in the vicinity of Zarethan, while the water flowing down to the Sea of the Arabah (the Salt Sea) was completely cut off. So the people crossed over opposite Jericho </a:t>
            </a:r>
            <a:r>
              <a:rPr lang="en-US" sz="1800" b="1">
                <a:solidFill>
                  <a:schemeClr val="bg1"/>
                </a:solidFill>
                <a:latin typeface="Tahoma" charset="0"/>
              </a:rPr>
              <a:t>(Josh.  3:15-16 NIV)</a:t>
            </a:r>
            <a:endParaRPr lang="en-US" sz="1800">
              <a:solidFill>
                <a:schemeClr val="bg1"/>
              </a:solidFill>
              <a:latin typeface="Tahoma" charset="0"/>
            </a:endParaRPr>
          </a:p>
        </p:txBody>
      </p:sp>
      <p:sp>
        <p:nvSpPr>
          <p:cNvPr id="13319" name="WordArt 7"/>
          <p:cNvSpPr>
            <a:spLocks noChangeArrowheads="1" noChangeShapeType="1" noTextEdit="1"/>
          </p:cNvSpPr>
          <p:nvPr/>
        </p:nvSpPr>
        <p:spPr bwMode="auto">
          <a:xfrm rot="-1384768">
            <a:off x="2133600" y="2362200"/>
            <a:ext cx="4959350" cy="1928813"/>
          </a:xfrm>
          <a:prstGeom prst="rect">
            <a:avLst/>
          </a:prstGeom>
        </p:spPr>
        <p:txBody>
          <a:bodyPr wrap="none" fromWordArt="1">
            <a:prstTxWarp prst="textDoubleWave1">
              <a:avLst>
                <a:gd name="adj1" fmla="val 6500"/>
                <a:gd name="adj2" fmla="val 0"/>
              </a:avLst>
            </a:prstTxWarp>
          </a:bodyPr>
          <a:lstStyle/>
          <a:p>
            <a:pPr algn="ctr" defTabSz="914400" fontAlgn="base">
              <a:spcBef>
                <a:spcPct val="0"/>
              </a:spcBef>
              <a:spcAft>
                <a:spcPct val="0"/>
              </a:spcAft>
            </a:pPr>
            <a:r>
              <a:rPr lang="en-US" sz="3600" kern="1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CROSSING THE JORDAN</a:t>
            </a:r>
          </a:p>
          <a:p>
            <a:pPr algn="ctr" defTabSz="914400" fontAlgn="base">
              <a:spcBef>
                <a:spcPct val="0"/>
              </a:spcBef>
              <a:spcAft>
                <a:spcPct val="0"/>
              </a:spcAft>
            </a:pPr>
            <a:endParaRPr lang="en-US" sz="3600" kern="1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extLst>
      <p:ext uri="{BB962C8B-B14F-4D97-AF65-F5344CB8AC3E}">
        <p14:creationId xmlns:p14="http://schemas.microsoft.com/office/powerpoint/2010/main" val="20681504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p:cTn id="7" dur="500" fill="hold"/>
                                        <p:tgtEl>
                                          <p:spTgt spid="13319"/>
                                        </p:tgtEl>
                                        <p:attrNameLst>
                                          <p:attrName>ppt_w</p:attrName>
                                        </p:attrNameLst>
                                      </p:cBhvr>
                                      <p:tavLst>
                                        <p:tav tm="0">
                                          <p:val>
                                            <p:fltVal val="0"/>
                                          </p:val>
                                        </p:tav>
                                        <p:tav tm="100000">
                                          <p:val>
                                            <p:strVal val="#ppt_w"/>
                                          </p:val>
                                        </p:tav>
                                      </p:tavLst>
                                    </p:anim>
                                    <p:anim calcmode="lin" valueType="num">
                                      <p:cBhvr>
                                        <p:cTn id="8" dur="500" fill="hold"/>
                                        <p:tgtEl>
                                          <p:spTgt spid="1331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randombar(horizontal)">
                                      <p:cBhvr>
                                        <p:cTn id="13" dur="500"/>
                                        <p:tgtEl>
                                          <p:spTgt spid="133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3317"/>
                                        </p:tgtEl>
                                        <p:attrNameLst>
                                          <p:attrName>style.visibility</p:attrName>
                                        </p:attrNameLst>
                                      </p:cBhvr>
                                      <p:to>
                                        <p:strVal val="visible"/>
                                      </p:to>
                                    </p:set>
                                    <p:anim calcmode="lin" valueType="num">
                                      <p:cBhvr>
                                        <p:cTn id="18" dur="1000" fill="hold"/>
                                        <p:tgtEl>
                                          <p:spTgt spid="13317"/>
                                        </p:tgtEl>
                                        <p:attrNameLst>
                                          <p:attrName>ppt_w</p:attrName>
                                        </p:attrNameLst>
                                      </p:cBhvr>
                                      <p:tavLst>
                                        <p:tav tm="0">
                                          <p:val>
                                            <p:fltVal val="0"/>
                                          </p:val>
                                        </p:tav>
                                        <p:tav tm="100000">
                                          <p:val>
                                            <p:strVal val="#ppt_w"/>
                                          </p:val>
                                        </p:tav>
                                      </p:tavLst>
                                    </p:anim>
                                    <p:anim calcmode="lin" valueType="num">
                                      <p:cBhvr>
                                        <p:cTn id="19" dur="1000" fill="hold"/>
                                        <p:tgtEl>
                                          <p:spTgt spid="13317"/>
                                        </p:tgtEl>
                                        <p:attrNameLst>
                                          <p:attrName>ppt_h</p:attrName>
                                        </p:attrNameLst>
                                      </p:cBhvr>
                                      <p:tavLst>
                                        <p:tav tm="0">
                                          <p:val>
                                            <p:fltVal val="0"/>
                                          </p:val>
                                        </p:tav>
                                        <p:tav tm="100000">
                                          <p:val>
                                            <p:strVal val="#ppt_h"/>
                                          </p:val>
                                        </p:tav>
                                      </p:tavLst>
                                    </p:anim>
                                    <p:anim calcmode="lin" valueType="num">
                                      <p:cBhvr>
                                        <p:cTn id="20"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33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3318"/>
                                        </p:tgtEl>
                                        <p:attrNameLst>
                                          <p:attrName>style.visibility</p:attrName>
                                        </p:attrNameLst>
                                      </p:cBhvr>
                                      <p:to>
                                        <p:strVal val="visible"/>
                                      </p:to>
                                    </p:set>
                                    <p:anim calcmode="lin" valueType="num">
                                      <p:cBhvr>
                                        <p:cTn id="26" dur="1000" fill="hold"/>
                                        <p:tgtEl>
                                          <p:spTgt spid="13318"/>
                                        </p:tgtEl>
                                        <p:attrNameLst>
                                          <p:attrName>ppt_w</p:attrName>
                                        </p:attrNameLst>
                                      </p:cBhvr>
                                      <p:tavLst>
                                        <p:tav tm="0">
                                          <p:val>
                                            <p:fltVal val="0"/>
                                          </p:val>
                                        </p:tav>
                                        <p:tav tm="100000">
                                          <p:val>
                                            <p:strVal val="#ppt_w"/>
                                          </p:val>
                                        </p:tav>
                                      </p:tavLst>
                                    </p:anim>
                                    <p:anim calcmode="lin" valueType="num">
                                      <p:cBhvr>
                                        <p:cTn id="27" dur="1000" fill="hold"/>
                                        <p:tgtEl>
                                          <p:spTgt spid="13318"/>
                                        </p:tgtEl>
                                        <p:attrNameLst>
                                          <p:attrName>ppt_h</p:attrName>
                                        </p:attrNameLst>
                                      </p:cBhvr>
                                      <p:tavLst>
                                        <p:tav tm="0">
                                          <p:val>
                                            <p:fltVal val="0"/>
                                          </p:val>
                                        </p:tav>
                                        <p:tav tm="100000">
                                          <p:val>
                                            <p:strVal val="#ppt_h"/>
                                          </p:val>
                                        </p:tav>
                                      </p:tavLst>
                                    </p:anim>
                                    <p:anim calcmode="lin" valueType="num">
                                      <p:cBhvr>
                                        <p:cTn id="28" dur="1000" fill="hold"/>
                                        <p:tgtEl>
                                          <p:spTgt spid="1331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33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13315"/>
                                        </p:tgtEl>
                                        <p:attrNameLst>
                                          <p:attrName>style.visibility</p:attrName>
                                        </p:attrNameLst>
                                      </p:cBhvr>
                                      <p:to>
                                        <p:strVal val="visible"/>
                                      </p:to>
                                    </p:set>
                                    <p:animEffect transition="in" filter="randombar(horizontal)">
                                      <p:cBhvr>
                                        <p:cTn id="34"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3318" grpId="0" autoUpdateAnimBg="0"/>
      <p:bldP spid="133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4</a:t>
            </a:r>
          </a:p>
        </p:txBody>
      </p:sp>
    </p:spTree>
    <p:extLst>
      <p:ext uri="{BB962C8B-B14F-4D97-AF65-F5344CB8AC3E}">
        <p14:creationId xmlns:p14="http://schemas.microsoft.com/office/powerpoint/2010/main" val="1143396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irc_mi" descr="http://graceofourlord.files.wordpress.com/2012/03/joshua_4.jp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0" y="1"/>
            <a:ext cx="9144000" cy="6858000"/>
          </a:xfrm>
        </p:spPr>
      </p:pic>
      <p:sp>
        <p:nvSpPr>
          <p:cNvPr id="297985" name="Title 1"/>
          <p:cNvSpPr>
            <a:spLocks noGrp="1"/>
          </p:cNvSpPr>
          <p:nvPr>
            <p:ph type="title"/>
          </p:nvPr>
        </p:nvSpPr>
        <p:spPr>
          <a:xfrm>
            <a:off x="0" y="12323"/>
            <a:ext cx="9144000" cy="1147353"/>
          </a:xfrm>
        </p:spPr>
        <p:txBody>
          <a:bodyPr/>
          <a:lstStyle/>
          <a:p>
            <a:pPr eaLnBrk="1" hangingPunct="1"/>
            <a:r>
              <a:rPr lang="en-US" sz="4000" b="1">
                <a:solidFill>
                  <a:srgbClr val="000000"/>
                </a:solidFill>
                <a:latin typeface="Calibri" charset="0"/>
              </a:rPr>
              <a:t>One Man From Each Tribe Set Up Memorial Stones to Recall the Crossing</a:t>
            </a:r>
            <a:endParaRPr lang="en-NZ" sz="4000" b="1">
              <a:solidFill>
                <a:srgbClr val="000000"/>
              </a:solidFill>
              <a:latin typeface="Calibri" charset="0"/>
            </a:endParaRPr>
          </a:p>
        </p:txBody>
      </p:sp>
    </p:spTree>
    <p:extLst>
      <p:ext uri="{BB962C8B-B14F-4D97-AF65-F5344CB8AC3E}">
        <p14:creationId xmlns:p14="http://schemas.microsoft.com/office/powerpoint/2010/main" val="1059196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9010" name="Picture 1" descr="stones in josh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229200"/>
            <a:ext cx="9164810" cy="934964"/>
          </a:xfrm>
          <a:ln>
            <a:miter lim="800000"/>
            <a:headEnd/>
            <a:tailEnd/>
          </a:ln>
        </p:spPr>
        <p:txBody>
          <a:bodyPr/>
          <a:lstStyle/>
          <a:p>
            <a:pPr>
              <a:lnSpc>
                <a:spcPct val="90000"/>
              </a:lnSpc>
              <a:defRPr/>
            </a:pPr>
            <a:r>
              <a:rPr lang="en-US" sz="5400" b="1" i="1" dirty="0">
                <a:solidFill>
                  <a:schemeClr val="bg1"/>
                </a:solidFill>
                <a:effectLst>
                  <a:glow rad="254000">
                    <a:schemeClr val="tx1">
                      <a:alpha val="75000"/>
                    </a:schemeClr>
                  </a:glow>
                </a:effectLst>
                <a:ea typeface="ＭＳ Ｐゴシック" charset="0"/>
                <a:cs typeface="Arial"/>
              </a:rPr>
              <a:t>Stones of Remembrance</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
        <p:nvSpPr>
          <p:cNvPr id="6" name="Rectangle 4"/>
          <p:cNvSpPr txBox="1">
            <a:spLocks noChangeArrowheads="1"/>
          </p:cNvSpPr>
          <p:nvPr/>
        </p:nvSpPr>
        <p:spPr bwMode="auto">
          <a:xfrm>
            <a:off x="-19156" y="44674"/>
            <a:ext cx="4231117" cy="1008062"/>
          </a:xfrm>
          <a:prstGeom prst="rect">
            <a:avLst/>
          </a:prstGeom>
          <a:noFill/>
          <a:ln>
            <a:noFill/>
          </a:ln>
        </p:spPr>
        <p:txBody>
          <a:bodyPr lIns="91430" tIns="45715" rIns="91430" bIns="45715"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defTabSz="914400" eaLnBrk="1" hangingPunct="1">
              <a:defRPr/>
            </a:pPr>
            <a:r>
              <a:rPr lang="en-US" sz="3600" b="1" i="1" kern="0" dirty="0">
                <a:solidFill>
                  <a:srgbClr val="FFFFFF"/>
                </a:solidFill>
                <a:effectLst>
                  <a:glow rad="254000">
                    <a:srgbClr val="000000">
                      <a:alpha val="75000"/>
                    </a:srgbClr>
                  </a:glow>
                </a:effectLst>
                <a:latin typeface="Arial"/>
                <a:ea typeface="Osaka" charset="0"/>
                <a:cs typeface="Osaka" charset="0"/>
              </a:rPr>
              <a:t>Joshua 3–4</a:t>
            </a:r>
            <a:endParaRPr lang="en-US" sz="3600" i="1" kern="0" dirty="0">
              <a:solidFill>
                <a:srgbClr val="FFFFFF"/>
              </a:solidFill>
              <a:effectLst>
                <a:glow rad="254000">
                  <a:srgbClr val="000000">
                    <a:alpha val="75000"/>
                  </a:srgbClr>
                </a:glow>
              </a:effectLst>
              <a:latin typeface="Arial"/>
              <a:ea typeface="Osaka" charset="0"/>
              <a:cs typeface="Osaka" charset="0"/>
            </a:endParaRPr>
          </a:p>
        </p:txBody>
      </p:sp>
    </p:spTree>
    <p:extLst>
      <p:ext uri="{BB962C8B-B14F-4D97-AF65-F5344CB8AC3E}">
        <p14:creationId xmlns:p14="http://schemas.microsoft.com/office/powerpoint/2010/main" val="160977688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3" name="Picture 4" descr="http://coronadocommonsense.typepad.com/.a/6a00e55417fcfd883401348980c52e970c-800w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8125" cy="643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AutoShape 2" descr="data:image/jpeg;base64,/9j/4AAQSkZJRgABAQAAAQABAAD/2wCEAAkGBhQSERUUExQWFRUVGBgYGBYYGBcaGBgWGB0YFxYWHxogHCcfGBkjGh8XHzAgIykpLCwsHB4xNTAqNSYrLCkBCQoKDgwOGg8PGiwlHyQqKSwsKiwsLDQsLCwvLCwsKSwsLywsLCwsLCwsLCwsLCwsLCwsLCwsLCwpLCwsLCwsLP/AABEIAMABBgMBIgACEQEDEQH/xAAcAAACAgMBAQAAAAAAAAAAAAAFBgMEAQIHAAj/xABCEAACAgECBAQDBgMECQQDAAABAgMREgQhAAUTMQYiQVEyYXEHFCNCgZEzUqFicoKxJENTY5KiwdHwFRZz4YOTw//EABoBAAIDAQEAAAAAAAAAAAAAAAMEAQIFAAb/xAAwEQABBAEDAgMIAgIDAAAAAAABAAIDESEEEjFBURMiYTJxgaGxwdHwkfEF4RQjM//aAAwDAQACEQMRAD8AIHfjUrxKV4xjx5e1vUoseMY8S1xiuOUUoq4xjxJjx7HiVCiI4xjxLXGMeOtQq0DiSZYIyrSsaxLBQNibY/lFAmqJPoDwT5l4a1EEZkbpSItlzGzZIo7uVZRko7kjcDejxjl0EpEYhc05DSR5VG1hDIwtSA6yGRlcb/gr8WRPDLq+fFEaUpisbFWjZGLuwXqMilTgowqmJKsTRK9+NUaZgFclJ+K454STjx4jiWXQ9EomSupiR1IDBgpLoFYNuT5byoA+w9dceM97Sx20pprg4WFGb49mfc/ueN64xjxS1K0v58e42x4xjxK5akcYrjauPccpWmPFjRcuklDlB5YxbsSoAGxItmALUQavYEE9wGhsepoep9h6ngz4d0Ekq9MkFFkDlhfwOcjHRG7Ap0/bGiD2HDOnjDjbuAgSuIw3koHzPST6d/xYqjLBcgzuRZxBYiIRrvXdgQCNr248DwyeMuZwaiERK6yNmGIB/KOtE5semQdPrfC7jxE4aCNopWjvqpImb3P7ng9y6F3ItmP1Zj/14FaGCzw68k0Pbi0LC4qkrqVjTwrEoZzQLIoO58zsEUfqSBfbiXQ+LdM7KiM7llV1KxSsCjrG4e1U4rjJHZaqy4x4t5c8midY3SNsozm5CqqrIhdrPYhMiPmBwscq5OqzxJo9Zp5MWm2E5BWK4eknTjOUwSKNV3ZRtZvtxrsYAFnudae5+dRpJ0zeVxCgpO8pcJv/AIGJ9hXvxXHi3SYCQ6iMIcaZmCjzZhdzVXhJV/yngFznlBnl1E+lmR5k6QRRMcUkTqI4dAccsWJUtZv2q+BGu8ATQxlI3V4hHIFsxo2WTdIbqIwcZ9SO1AhPfi6on1edQmHriVDEL84Nrsca+Zy2rve3ELeJ9MCQZkDLEZmU2GWIAMWYEWtKQaO9HtwJ5jyiabTwKC/VV8iesCFsOM3cIGYAE0sWByoBlAyAzR+D3GlMUrIzBOiyrIWyEzx/ep5HYAmR1Gy/lXygnLblyah4k0x7TId8bFkWJBARY7VIQv8A9b8V055p5axY+YoFuORcuoWCEWoyVsWIYbULuuErR+ApQhQajTsUH4qZHeQi2ViB5FbBGJonzPtsLZ4PCbtqV1EzI0qdIh1BA2M+cQW9kCutMbJ3J4gi1yuty+nuvQ/9OMcGGj349wPYFfcuVY8YK8S48Yx48za3VA9AEk0BuSewHuT6DilBzqCRsUniZj2UOpJ+gvf9OAHiqdZtfpNHMXWCQqXCd3LsUQH2UED6WT3A4ddP9lfLVIuBq7EdWTse++Vj9COHGQN2gvPKWdM6yGjhVceMY8SnSdMtHZbpu8eTbswRiqsT6sVAJPueMFeFnDaS09EcEOFqIjiDWalI0LSNiva/XfsABuT7AcWyP2459znmTTuX3CKCIl9h/OR/M39BQ9+Cwx7z6KzWFxoLp32eckeKFJDIGWSJW/NkWemYtZqg2ZWv9o19hwW+/KZ7aJemz9NJr/1ybeZarEnJFeyclI2yWwHhqk08TB9004Yua8uUOjIJ+SK7/oCfU8M/NBEmjlsBokhdgL7qiF1OQN3sDkDd7g3vxqm9yz8VhK3PdAsOqZVAVJU6qgehyKSr9MsWHt1KFAACpjx4SSyGNppRLghVCEUbOUZmLA+ckqu4Cih234kx4y5nBz7CZjBAoqLHjGPEuPGMeBK6ix4wV4lK8Yx461CirjGPEpXiDVahY1LOaA+pJPoABuT8hxYZwFBxytNR8LbE7UAO5J2AHzJIH68PvK9K+m0lMFkkRCxWMEBnAsqtm7J9T6n04S/DJOo1Mf4bLGrZ21WSgJUFRePmxbc3sdhx0nh+ON0Ypwyg72vy0pX8TxJNpY9REbVCH8vZoZKDEj3U4PfoA/ueFgDg5rubjS6mWLpmTTOPxEUWyPKGMmK/mRgQSo3Bckeo4BaQHBctmxW/rQv+vAp6wQrMvKMcpj3HD7ymLYcI3KDvw+cqbbhnSpadEpdOrriyhlPcMAQa37H58Inhvl1aqOGRtPlo1iPklR5Kj04gEYTZo41aSZyWA3dauzT+OEXnHhiZ55G6bSxyTMyxF06NnTxIkkibZIJA13kQUUqu/GkkkA1XhLUJItx9SNp5h0jFDMTfWMMgBxSKNVyxMrEZOxKg7MxeI/DuephkWJephF52j6gRk1GlO9EAUmXwldsvS+MeFPD02kmkkMfVzMiZeRJFVZ2KMST+KrRlWsm1wxAogDXxdptRLLL01nV1xEUqBsY4ygBdK2aVpXII7hIrNCsuXIMnh/VtGGPUjDwaXRMApWRFbpSNqB5q8kjyLQBq2JNDa/p/D2qOq60kaNIn4rwknpTOJHVGWTsrqqJIqMCAWXKioZdJOZaz72qyLOAskgIUanplkj0VMBEpLRseswDMq+ZrsgjjfxsuqeaWPTtqg7mBFMbFI1hkBExBYdPqfF5u60DtQy5ctU8HyjTQjGQu4miZMYFWLqxzRq7FRkwGRtizk5E1vwz+FTOqYPB04wZTk7jMs0jMKRcgEondmB2Hl4pcl02qOoQ6kMFCvIQGYoJ6SAgHsYmXqSqDRHUNgVxY8NTak6idp1YRzVJCCScEUmPBlKjpMU6T42TZffahy5Mh49x7jPHLly6uMY8SYcYK8eSteiQeTwwmq1umlGSmEdR28xVgskiiP2Vg6giq2zu9jw567rHaEJuknmfI4sAMPIotx8RIsHYAXfFbkUa4uw3YuQx+lFR/wlT8ySfptzTVywssioZIgrdRVKBkqmEoyZbAAYEXfavXjSLi4gduiz6oEpf0z5rmTfUZ5LsH+I7ONxsdiB+nGBCzzxR5Yo/UyIALEquSgEggD4vS9uLOWbySY4CR8wlg42qg3RIBZgzkAkW53O54g1GoWF4pnIWON2MjsQAqNHIl/M5FAANyTwuKM3fJR3WIu2EF8fSpFhp47thnKxZmYr2RCSdgTbEChsu1cJZayV9a/wA7H/TifmfOevNJM22ZLevlXsq777KAP04owec5+l7fOtgf8z+vy40Q2gtHTtDGBo5PK6t4N1yx8rTVhMzAkkU4UqGPTKdL4iASIgi+5tRv6AfHkpRNKIW6en1MTS9FHfAqcWSwaVRveCqoB73tVfwPzuKNNXpNQLh1EbSKCSB1YlLVYIIyCjcEbqo9eAvNebCf7qoNjT6SGA//ACIPxP8AmyH6cMGtu7qsyKJw1XhngZU3hznwiJRzUVn54GyMvkhN37d/fhzRgwBBBBFgg2CD2N+o45roNBII3kxYqrFS43qvNZA3Aprs7caaXXmN845AGUFQcgQAxY1V1jZsj33778IyQB5JaU6W7sivULpuPGK4U9J42bHziNz7q2P7jzX/AE4aIVkaF2kDRSKgJhUIZELgEOxchfw1KyNGBkAReOQHC400hNIEhEftKQrxjHgaIqjaMMYZWyYsVS8qMkiON0ZgpMqyJQljBAooCtTmvLOkyrH94ljeJHx6kjmJjnHJAxUjLF0beuxr0HDDdFZy8BJu1O0XtJVjmXiCKIlM1Ml1hkBj83P5RW/vxTD5MSzZOO57BQfQD8o/r7k8DY/DUzP5IzGGIfNyCVYUCO5cqyWuJ/cekzaNVjlAYkEkZCgSqAIQD6A4kfQ97341NFFDG6mHc7uszWSSvaC4UOy6Z4V5YYEiyQB50lnYkeYUYY40+Q6Zsj0J4v67nA0xYznGI0Vkq1Q0AUaha7iwx2OVXYAKZyif7lodPN0/M0DPJM14gNMSCzXbsFxxjU5N2FAEgdzDUJI9pJLKlgiSZizOe+QU7RR2fKigWACxbbHjC6WQo4nbDEO/ZEpZjIzSHu7Fq9gdlH1ChR+nGtcU+V6SaPTq+AeHKUXHkZIwsjjzJXmUV3SyB+X14uowYAg2CAQR2IO4P7cYUzHMeQe60o3h7QQr3L5KPDryfU7DhChajww8q11cH08lFDmZYT5G/C/4u5cX6RV3GUsMcke5R4jIjta35WAU+b2LA9wVoeIOtLHGInarIaJUY9QkDHJ1kTpxrTEknE2LvZSpvzHXIwWSWRq1DxSGP7yiGlkMcaYo5UbJSxo7NsWkW642Gmws0iirnKJdZJDpiiyt0DFqJmZtQGmYlEKr1ATKcRqLUYICYyLFWQ5H97Gg1bs051B0weIZySBi0TOrrldTGTJSigAYpS0QWpQc517y2kgWJRIRI+WCwS5BGclTi8Z00gzcNXXUsDuCR1ev1bcsZYI5xLK5SFxI0kjrXUabKQRmNTTqMgoFqQKKg2UIbq+d6xDKF6gaEa0y9JWkjWSbrNB5mUE4FYq8tES2QAOLGm+9CTpF9SJfxjHGJHeNHB03RdpmX8SLpsXbPyks6qlqBxX5l4jlJLpqZuiZ6lBaGIRpIQ0CLI6qYy0fmbJiQtdiy8RaXxRJZdZnrDJ/xupu8esWCOj8DK8cSGgC7MjGy1ccuRrQcy1E8WkAkluZY4py8bxeYqZpJImKhsgqSRmjXmQg2u73xzVeZzTFleTULG80JjZGMYdBNHpJ1DKcsK6UljHeVyCQvBLwfzUKJJJHJpmQu0upl3BkajkOlHiimwpONAMbO/Lk7M3HuBUHOY5GODXQUnYj4lV17je1IO3vvvx7im5WpJ2PEMkUsmUemXObHbcBY7sK7sdgL3A3LUaHciPV8yAcQp553KokYDHzveOZAPTWgWJNeUEi646JyblCaaIIu5ss7n4nc/E5+Z9uwAAGwHGFo9J4p3P4+q1dTqNg2t5SpDysaPUdAEmN4o2Qn1eJRDIPrisbfVjxU8Qa6j0M0B1EboFYG1BDKzAjYkjKlNWUYg0rDhl8badDpWkZHd4t4un1MxI3kWsPNiSRYF7em3AzwvpI5+Vv94DNm0wlZgRIWhkeMP8AzK6hFqqKlRVVxqP0tvLwf7SLZqaAQlvmOoEcbMTj3AOxo0aO5AobsbIFKSdhwu6rlKyOpab7zHNJEpAyHTBpHlUEENXcGM7DK8huDpimcCOL8TURZLLShggGUUrsvoSQSoALE/CrAEcVtEWSV8IRFK0jxWiRZ3H5GEaRr+JLkH/FIACEWDuAnp2eEwuIzdf0mpX73UDily3W6Qj8MBqckWVIQBSDIVPY2Mdh2v58E44ySFUEk7BQCSfkANz+nHTue+ClKQy6lZYtPCOmsEGDy/iEW7uTitkKCFLkk7NbcHPCj6PSmcLBFAkSvIJs2laSJQC8jOy2LjMT0Cwxcb2GAfERdzhEZ/kBGLAs/Jco03gfV6pSI4GNWL2AB7EZE1fuLsfLg5pfsf1iJcsmnjJNnORtybs2EI9trP19+rQwzagCSZngjb4IEJWQqRt1HHmDeuCFQvYluNn5fpYSC0WnjJ7NIUzPvubJ/fgohbVJV/8AkJS7cKB9Akzw19mUsRZhrIXDVYWNmFjs19Ub0SO3t7cXz4IkLMom0rOACVwbIA3iW85IBo716cNUnIoHpjp4TtsyBQwHoQwAI/Q8I/jbwbDErapSzCR1EnWuUZGkTIuS2HaOt+6+g2FJp4/aLUIamR7sn5KXWeA9TiR0dLKpu1zK3+jREfueFnUeFdbjJDLppljcMplQrM6x9R5MQVyY5fgIcrOMJB/Lw+eDPFKskcTtakKI2N5DIWkb5AE2Pgc/GKBs0Wc+KxxRkEsx9lL5Hg+ZcP0nKlEhaRhe1RBWijSjkKjY5AB8mCnyqWbECzwWw46LreeafJ4XycrQdFillC5DIBsUYCxRo+hHAnU8l0DxvIGECoLdkYxBB3to28i/qu/C8uie83uv3oseqa3G1IPN9SUSlNO+yn+Ufmf9PT5kcAm0tRGNfRCov+7Qvhl1Pg/VzTF9OjSwtVSTL93YAdgFJLMO5vBO578Q6vwdroxbaZmHvE6P/wAthj+injT0MLIGUTk8rN1r3zPsDA4QNppZo4U1JDLAgjjiA8iKBjkfR5Suxbt3AAs3l5VXEdsjiB+hNfsONlcGx6g0QQQyn2KndT8iOKz7yFj8MQsn5uQg+nxH9uNAbWjCQJc85THHqD/6eI1JDSvLHYNFQzvZ/SPJx9BxvHCFUKooKAAPYAUB+3C/yrmIaeJcgATJ00olpC4S3AHwqFViGPcMdhYtnK8eV14LZSD716TRUYwVFXFjTzVxFXHq4SDqThamPl/M6rg5o+eIxxDqW/lDDL9rvjj3iPnkikooIUUCSRTdrB3s1fwfKzamiAg5u4YZhXQEEoVQCh6KQv4Z/tJRHpXGrC4gAlZ8oBNBfSsWrHEwmHHKuW+NW6KNklUTTF5Jumpa3aONOygEGS96yxAPBbkfjxNQxUd6J2J3qrFEKwO4PYg70djw14lcpfZfCbObasI+nRVQ9aemtQdljkkLf3hgu/F2WOMm2VSdtyATsQw/YhT9QPbhNh5t1dR1b8kIaOP+1IxHWcfIBRGD79X5cXpOdfPiDO0KREUwnUqopQAB2A2A/TgbrOa168AdRzngVqeYk+vC8mp7I7IEch5nlJ3/ACn/ADHGeAXKJblP90/5rxjikchItdIyjSP+FuVxfemwQKulSgBddafd2O+7iIL5jZqU77nhnPMCdT0QtgRdR2/lyYLEPnlUp+WHz4VPBnOwsQkaLCPVO8hly+GSyiq6ndR0kiOVnuTSqCQy8nTJ55fV5Cov0WH8KvpmJG/xcaMbdrQEo42URnlCqWPZQSfoNzwl+CA0nK3iWjIGlU5b7ysZST7+WS+GHxYjHQ6kJQZoZFBJqiykX+l3wleFNc8ZmhhVneVUKKtKIyAyGZ3IIUVgOxJKbK29GDbaSuAxaM6vx3FE0yxQMSGcBw2nVJJBsWIMqvWYKk471YvbgbyDxVooWZzkZ5B+LK76eybLEBRORGmRJxX33s78SQfZwjEGWWiqhQkCAhaAABeQPkaA3AS+5HFqX7PY8aWfUJ236enNUbHaEMN6OxHCtTHoFa4u5RfR+LNJqmEClmMqvStFKFZQBn5iuBFMBYNbgcJPiDlJMZgjcxoJJNP1WxYqpDsI5FI8oAcuHskxPKfKcQS8GhPLGfVS9OaFYxHnECki5NuWV3Kvk3TUtmKoEirIu/8ArsTuryw6U9XGIlNQssoVziM1EYUqC25DkKCaO+5m3WVQ10RXw94mi1aK19OUAh4X2kRuzDE7kBgRkNjX7JameSeaWNbMjueoegwxR5Io4wrxl0ARFOzUSWNAk288n5MYmkzKsueUWxLKCqhySfzMwJNVZJPdjSt4s0g07ltNLKrO+U8atFhGjZs0uUox05ZyPzAEliFJs8Dl8Tb/ANdX6rm7b8yLeGuZjTwyrqHVenM6gl8iS6pMyqaBfF5GUAD0AHEuq0z64qpR4dMrLIS4xkmdCHjpD5o41cBzmFYlQKqyaHLueukYTRaUahFJtknJBJOTsZpECyOWJJxZzd3wX0/ia0Zmj+BsHCOrlJO3TYHEhrI9CKIN478EqxRUA5sIdB9munUsepPbjcK4RRe5xCKMbO+291vsOGafVRxKM3VR2t2Av9SdzwveHJRPqJNR1gzYlOmrE+XIEbGqVSGC7A2zlqLYJz3xHzvWJFHOY+n1wZH1IYtUTlZI41l2aEhCUMYwBI2beyJ7hGLAVrJ5R/WakdeR0miizkkzZ/w2Y2BGwmINoUAAA28p3uwCfIeT9bUZMyPFHhkwG02ojLNHZ7SdMNll2zx2BTZATxDq4llKauR0A8zF2txkQaLo4B/IGjZaFE2eJeV+IzmkMjQqxa1njEoegRhJsakamxDMAaF+cGirHqQXXZrtX6VFgrtqre5J79htX7cZ6HsSP1J/z457Nc6oNRDqpUdfMHfTxPZ2KMkkilbH5oQgPDI/jKCMIrrqIy1KiNp5rY1sisEKsfoTfGiDfCoW1yovF3hFNZGSVrURi43UlC3qI2I/I3ajdXYHCzpfA5jgkaNfvcGqjUlWKpMEYFlWtkf4rsFD2oGhw0a2SfWq0KRSaeFxjLNIAshjIpljSywcjbNwAt2AxFcMcMQVQqgBVAAA7ADYAfKuIcLG0qW82vnDV8iMMsn4ZmUGyMW6yE1ReIgMu1AMoqrqrPBPlQhoNJ1ybLFOpqoliAFI0rkUgdjIRQYnpqFBJI47bzjkEOpA6i+ZbxkXaRL/AJWG4+nY+oPHOfE/g/V6dlmiPWEZNOFGSg0C5SiqTKthZ1Vgtm0Ub8Be59bXAEd+qIxrAdwJB7dFWKRfdllVXimWSmRjqd48lVgRKd/w5I5Pe/oRxFzNZMPwlDMD8N45DfbKxW9HuNgRYu+BEPMkRHbpKkkizCqkCrGQu7zsKmct1XDgkucQNyALvO+dqmkeVbBYFVDDFg5uwQd1ZRkSPlxmahvnaWhaMTvKQSgPIfCWp5hGZUKKocx2xqqCsSoUEY+YbDa73HF3VfZjNFFJLNKqrEjOcbZmxUkAXstnazkd+Hn7omk00OkaliVELTGaSJWkyykp0Q42RdMy2pAF+ar/ADrQNqNLqVSUOJo/wgAuK+XbzD4gzC7Pa64bdhBa0ELiemmMYRlYjIZGqJBV2UEfOh+oJHYngjyaXGfSkVfnjavUFWrceozVf8I9uABLK2DgqUJQqRRUg2AfY9x9eD/hXThpgTXkrEX3Y77D5KHP6cDfgH3FQ3kJ6jlxAVaAAAAHYAbAcYbUHjXHjDR7eo4yt5WhtCg1WoIF5qgOQDMrPeIt8UUgvj+Ykqq+rX5eLfMuUyaeTB2EgYWkiqVyr4lZbODr7XuCD6MBVXW9SVaQN0njY4bkxwhcEKgHCNZsG7jIjt5LLhytotXpFE0ayq2BZWHaQC2IOxyB2BHvxoeGzaAevVJb3bifkl3kg/EP90/5rxnglq+WQ6eULCZTIysTGZVKKgKgsGdGf4thZ3pvbj3Fo4toqwhySbjdIV4d5Wy6SRjAi4Szo0umP+kRFZGJyVkC6lAaYA+hAxNXw18l5uIIIoIw2pdVXOVAFiQyDqgsWIasWDYqHdVILd8jS0XNRo01smJIMX3pdiQzqmMi+12sbVYvM12NBtLqyloWLMnkdyd2cnPUP9Xky/Q12A4c8cNYCUER7nEIpr/FEjq6hgwYEU0YCGx2oPmB88r4s+B+bQ5PAYzDO4yrLNZFUAFo3oEhbsqwBBb1BvhYlmC1Z7/1NE/9DwG0vNK1qSqpcxMMVH5iV6bID/bZo1H+L24DFqXk0eEZ8TQ3C7nGKFVVe3Hs/keEBtNOp/0ZNdEmQARZhiq3jljqIXxUDfEHYdh74fmE4Yr961jsovFUS6NVuOXAm/lxoJLKYvF8gjhVzsqyB2J+EMqsYmb+yJRG1+lAnayE/mnL8NOxk1buZIyqKpYPqJGU9JMeoVdi5GyIP0A2aeUSxxwRz6iKZZ5bGEpaee/N5VVQcbUZEIqgDuBR4FeHYIdLPqZ5tOYOrJksjxACNDY8zrYjU+5IX3PC8kb3PDmvoDkd1cEAUQnjTZYLn8VDL+9W/wDW+EnwOiTQmYESakEvjICmDSWRLVE1Iu4kqytKMQuIeuErlXLVIOnkVhNpCyxyRsUlGndmMDKR8cZQBSDa5RsCDXB9u7CoTSZ9VMYlGEZcs1BUAAs2xZidlW7JO532BJAIHmGgTUyK8uhYyIRE0qvi0dsKKN5TIgBDZUKUsO+S8XEWZdhq7H+9gVn/AHQoP+XiM6GV/wCJrZWG3lgjjiBHsWIZx/hYHiBG4HhR4je6DNqHj5jpl+KR5MJ3C0Coi1ByI93wjbbb8H2Tglr+YR6OTpF0COSUt1BQsSzIVuwhJtT2FlTXlsLzhESZ6RsYABFGrGONtVMCZFmlDZPK0fToMQDkFJJYDiddMGxVTIAFDSKIX0yHKwkYjxDMpIYtkzfDj+Y0PUMa9hD1aM5AaqvOdJEwzXTxszkASACPY2epkhEjIK7r3JUA72KOh5esP8MFaFZCy1fygk+RSfyrQ+p3JeSaRx1VRJVYMcRLU7KpIDKhWpMgLUZA0R78baMpNGskTZIwsEdx7qR3DDsVO43B4yjG5gwtFgZfqg7JXE+m1RUFfytVjupHqCpBDAj0I4vzaPipLpeBZBsJjBwUS5N4keLy4iSLakzIlj9CEy8skfYhS4ZdwMhiBL4g10c88OOqeNRHISiiembOMDNYyjgrTiiRV7jhfaLv8v8Az9eLGnUyK0dB+oAoVmKKXBBitwrFSCBTAWO3bs9DqifK9Jy6cctRPQc4EM8eGpEsTBxJGOq7B1BKUHkZ4id7BOJC+hBJK6bxU7ysPu7CJVO93LntQMYFRisrLsBsKJ3pc0qKkas6JmcY01R1L6qKMTMqjINhIFOwAC4kmmYKSeGNvBulYBZkbVEf7Y5KPmI9oox8lUcaIO5JHy8pe1HIhruuYYjEwa2jlMcmmnyyJGSFhHJtbY3iSthuE3mvKVmXozZQaiJwpLi8kxoFwDixCgAuCAQAwYA1x1T/ANnaZaKacxV2MEskRHt/Dde3twE8SeGJWjJDHVKo2zSNtVFVGha4alb36ThWO9PZHAjA0GwERs54KWeXeM5dLDHp26c0qomDlyqdM41HJJRCSBSgs2u62QSAWTxB40h0cStKD1GAIhSme/UegxB2yND/AC4QNM6wyFNUzrHOhKamFm82KyoXBouVJkOaHzow8wN5CLxBy99akmrLECGo40IUMUxLNHilBAsQaQVtYK2SCWCWIrJz+9FT5545i1ayFdFGk0oEbTMRIwS6pDj5TipF7Vvse/FvwVyxpi2DhHTNlJXJTtGrKw2IUgjdSCNvoU2NKrb5CvX0sDfYDt6mz78dZ8Gcr+76cudmZQNyPjJykIP8oOCD36N9m4G84U2bvqooZBKJI3GLoTHKlnytW4yFWCNwwqwQdjsMcrQaVlygj1EQoWYojqIwKog4/jKPb4/Yt24k5YSyGQ/61jIP7pAWMf8A61T9b4sSGhdE+wHdidgo9yTQHzI4yxIY3kMWhtD2gvRTlnLYp3llD5Kx8nSmmSgSzsGRWUI2TVjX5bNEkCn4W1RgLwNlUTMuRDEBgoIBeqyxVnrvRU+os7yfl502mxYZSAPJJjvlKxMjqPeicB8gOFfVc/eR/wCDWJkCrezSNIsIcWoamsoMgG3kJGwvRktwylgAAKTZoIIGnkPSjMqhVZyiFqIDKuRB2og1x7gfyjVEaucn+GWe/e1KQx18vwpTXzXj3HMLgKtAeATajmiaXRug2domWj6OVIAP67HhP1PMh1iw7O/UF96kVmWx7+YXwYk8VdCaSGYPiCGSRUL+VwDiQgLABslD1RqiQRup6/ViSRmAKgsxVSpVgpN7g77sWb5ZV6DhZri4cY5TGzb1U2v17kEIjyNXZFLYrfmY12DPtvWy/WjXh7wTNhnIrI35BkAyyGwszb/BGSWw7t5jW+PAzkGrxbDpu/4iTWgyb8MABMAC3ezkOytJfej1TUaxY0zc4gV372dgtC7YkgULsmhfDLQGgEKtbrtB9No4NTIsJ0RizUsxLjOLGirFAGRVL0qhjZo+WgaauUchXTklXZrAFERqoAs7JGiJe/xVfpdcKPL/ABR90jaIJbl2Zcz5kRwHRZSLeWbE5BFBOGGRBBPFNOfz6uTBBJqGAshKWFL3BYhhGAfS3kY+g78OGWsAWUp4fXgJ9nhh1QZcsjE9Fo3ZXjkoEgOpDKaIsXuDRscRf+20auq8swH5ZHtT/eUAB/o18LPIvBmq08zTDUQRM+zpg8oetkyOcW6i6KgdwKCqqqw/eNam5SDUL/u2aJ6+SOWUn6uvBhdZQjVolruYRwpnK4RbABPqx7KB3Zj6AWTwK1LwapktZkkF9KXpTROhI3p2QUDXwt5WoWG4C+K+bxzLCREzywT5Np5LhkFxToDl6LZ2kW1JGxPFLRlp5tOCCVE8Z8xclMFeYAM+okLfw62RO36GNwulNGrRiPUc0iGLwwagj/WK2GQ9CVJFH3rb9rO0cfM5jTmHSpkLKDOTC/MossgYjbKtrujVcF5/EkCPhkzkGm6aPIsZ7edlBEe/fIiu/YEjeLn8LTNDbK4NDOORA59kZlCyevwk8SoS7Np1aOZwgeDTMyRwufLLOp/EnlZj56ksea91dtyVxBcl5sxVo3LNPICyOep+JUQqTz9lZlkIC2o7bbWd5lp5JItTpYrLrNm6hgrNBqMpLUnbdy671eDD6obIYZ8jG6vE7EsxVmIQsJaVAdihZTsBeJLbDhbUXx0+6vEQHWTx+lGYGlaOJoURx01JBfpkIEBFEKwJFVRrgjPqpqyMEwmQMRWLLJ2LI5RmsNQAdhamj2sGHkz1KYwfKSWQjsUk718gS36FeJZ+amRI0XysYUkkcbMA4KhQfRmZX39Ap9SCEWmrP8p5wvCtT81humlRHAFozqGQkfCwB8rDsRxkxZC1IYHsQQQf24Fw6h41xjYxoPyoSoH6D/P1342j1Rytu/8AMtBr+f5ZPo1/IjvwO2FEpwVuWDY/PgcJgsirRtvzegP5QT7nevmAO5FmoJC2zAZVYIvF17ZC9wQaBU7gkdwQx2i0alnyCspifIMaGIKMTl+UigQ3oRfpxwYN1FQ59NsIZJGEeS1BRrYofhZJb6sdV2LdUDtQr2HDHyzxTp4YlGp1EaOHkiuRwrP0XaIPue5UKSfc8BNHJ1TgwYMoCMHADAkhkJKko1q95KcSQxG2whm1UkEYwmA+8M+oCIqhgkrNL5pGcqimwobpkCj3O/D0LthdvOPuk5qIaQuhaXVpIoeN1dG7MpDKfoRseMsnmv5G/wDpxznSa4xsGly0s7uwjkVUkMlKrkSpDccwxs50hxBooRZq838SaqSQRSymJJACrQMCjreJZZcMgt3bWCnZhbLbfiN27gbCWALjXVFuYafRSy6vT6hgsLzIyvZVYtUEBlKygVEx8h3IyZpBuSw4W+YcoljOlj05jliDSSpMHUfelzWQx5Y4q4I+EEbISDQKg3oPCjugVI2xF0WZ4hvZJy3lN2SStKxJPrwycv8ACGOh+5yyWoBCNGuDRDumLGyXU7iQ7k7ne7Cx5ks1XY/uUdzQw8rk8Xh2JNZEXSa5Cx6AUIQ43OJNKY7IPkNJ3tVAAYPEXOlKGGgpJEbKjB2QEhG8iDIKBaZKCoYhbB4t63RahmEUhT7zpwxxK1HqUagkysDce43HmVXrJWpDwunWTSCCOVG6yZtKwRmxEssjPRAxLMthTYQkucgFAYJo+3++qIM8JgikVgCpBU9q7f8AnpxV5m0yL1YGqSIM6riGyYKaHfv3rvvW2w4zLzdG1CsQI31PVHTyBJkgdk6lemaDv6mP17nbX8xEWwGT1YW6HyLH8o/cnegaPGQWOilG3PULTFSNoo1FrWh07TS6jqmQAx2FCAEWCKUEjfImu1CvcHpHZG6oGTKwVA3rNixRTt3jUvI/9twvEXK2MnL5FliXqQK0kHckRPvGVaslIXy7DLHA1uOJOXydRFaSEBMSEjjcV03pgvoI1bu7Au7dr2FaTyG5cUmQTgIh4f1BVECDqM4kcljQYAomYO/lNAKT8QDNx7izyxiZCWqyu9CgACAqgeigbAfX1J49wNktjCo9hByqPPOTJqEAYDJDkhoEg1uKsWGGxFj03BAIUOhHCDSNJI3wqYWiRT33VvjcemTH5C64edfrVhieVvhjVmNdyFF0Pme3Cjo9ZPaTmQiYMZBuSi2KMWPrHj5a2PreW/C2i3OBHRPyxbzjlSeGNK0eqhyVpJrkmwQFmVWToxRk9lJtnJYgCzZBB46jyvw+7OJtUQWG8cK7xxemRNfiS1fm2A7KO7MH+z3mmnaXUKkawzSsshQBd1jjhjYhlFMocnvR89kC+HnjajjAysiR7hbeFz7n/hZFjEYUmWJRFp2GRDwMyqkcijaUQkhsWuwoPq1a8z+0LlvK4zpo5Gd0NFYxm7Od3LSHy53uzEk7/pwv/a/44k6p0cDiMR4tI90zPQZVU3a1YJqtxVgccG1D+Y+n63/UbfttwQVuwhniivoDRfbdHI+CaZVYhQC8lnNiAS1LtGq25e+w7b7dB8J8z+96ODUMgR5UDELYon29aPff34+ZvB3gttXG87SBIUkjSQgkyAOyqWx7EBWJ3Iujx9LI6cv00cUUUjKgwUZJZPuWZhbMbO1kkmhxYEnqqloHRUPtD0d6PrBcpoHRo6+I5OsboPfNCRj6tie4HADSylTGZElgRpDGJJYio6kiNFGuJKsdmk83wjbc3xbl5lrdTMlQxthKhWM9Ro46IzeRqUGRVsqGoqaqJjTBs8R8qM8BVccgyuoceRsTbRt/ZdckJo0G7HtxQsBeHHorB5DS0Ln3NvE0mniXTaZ26cSYhwCxY9lDSjEqMqDMAtGxe18BdBzCOMyt0zG7sxp2LJIFJZlyJbqWSCEcAjbEobYE+a+GA7dWNbYNTRyMVYsBXSc9llFinJxlFAmyHkXVhBIPTRHc44WyFCoYknEDF6BDLufKo77cZOql1Gnk3OOOnb3c/X4UtHTxwTx0Bnr3TxDrZOrHqowzPEDFKjBs30/xMgLbyYnGRSTktkEsrlwO13J+tKj55RSLJIHhVlRo2lJRGJWla2cEA5d73awK5TzvoZoAVVCPMm8KE4srhCy7gHcrTCze1Hg/LAemZgCIyxk1MMbsiEqzKdVE4oK234iGgQcjidy5HK3VMxh30SOohfCcfAoT4f53FBlGY5iYerSBcipViVgWtyKxUdwPJZAZeDHK484oJgQ3VjCSUD5ZFZ3CkEWMS0qGwDePvxSbRLGWnXqdBJytMSxTI45MS2SDKRiwcZAk9hfAxWfSSSSJKxYOryQnaSaIkO7OkgGUgjrApidgLqkAnMyW0pjn8wHoO/xTO8PER0/BGOeOdc4XV1sgkejeqsDurX+UgHiOTTSEfhqhax8ZYCvXspJPy/rwoW5paAdi1po6vEmt7Vt6DDYX/ZItT8jfcDi71xi5sxSGNlUOFxvc9z+G4Ow2aq9u/EcfJZCPNKFP+7jAr5W5f/LihpNROsbFdTlIJHUJJGOiQrlcerFFZYAbkH4tioojgzRjPRAkPzW33hYpVkeZWjeIUi1IYXRs+kOmC0kQDOVJFqEayQRXtYSsMQBjeBULRTo7OHhjAKh0QqTipChgzht7UFgBd5h4uePSguscEokWOVCeoTG/l6sXw9WmKntsA1iwAa3hCPTlY0RFhaSJJGZaV/MQNMpegJGbCVqIOQUEjcWzLCJWFozY+FjhJlx4paRdRGeYB1BVZDiC15nMAqGIfDcZJjYZr7Wd4dWDKA2QVyJVcdNhHNKSYpEZQMlenHnUm1Kk04v2s5V9zVVkaQKBiNQhc4KS1hqy6YrDYgocAclaqXtZzvTsQjNFiXFl5AoUuHeRg8chKl6lwkjDjIlCF3vK0pl0s1Paa4Pu+/78YcNwwnqPxmMVUKsku4JQnpEgkWhAZ5Ae9Rq9XTURxa5NrdW8zCWNRAUtXwMbB7AwxaVmcEEnIrHVdjeyp9msDrq5QIljhTS6ZAQnTZypkxeRPyuwzYKfMEaO6JoEeceO4ykiOjwKxaNXl6aZEEqfJKVBU0fLdlT6Xt6NVCPeJeRfeEBjISeKzE57AkUyN6mNxsw+hG6iknRwjzPTBmNOG7qyeQp/hYMPY2SNiOIofFU8QrSQkC1VgolngA9XVbBhNflUup+vmMOi5zNqZ5G6J6h2ZF6alzGSnUEbT9QErW5QAqqb9uEdbAZI/Lz9U1ppAx/m4SWVj04aORgkiPeWxkLA+WQdyWPcHfv+nBPksHX1A6ivQVpembLyKGVHLdyWOSgjchM9rIA25uDHqmcDyzFQ1gq0UyKAY2HcEpi4v2arHGc3VkkiIWSNskLAlfZgQCLUqWBF+3twBjuCVq7dzPKn+fVrFEOs6wq4+Gg0jM277URdncBW+vChyqKRxMNOXJhcGNJcQssL5MqADeJwc0Ddtksd6oySMzF3Yu57u3c/L2C/2RQHtwa8GLc05rYJCt/O5Wr9iP345xDhRCDJEY2bryinh/UrLUi3TITuKI3AKkejA2CPQg8e4l0Gnw1ciiqlXqqPZrCzf16bfV249wBjNopLvduNpY5/qHEB08x/FDxi/wDaRglxIPrhR9j378VQRdfL+nbhu8ScuWWE7DNLaMn+evh96b4T+h7gcc/1UuZ08i/CxvfvujEfr34ZhaADXdNwS2M84R7wpzAQc0idjSMnSY+mUzBUJ/xoi/qPbjs/Hz/OGacQpGZXmUKsYFlqL5X6KoBssTQG/HceQ6KSHTRRzSGWREAeQ2ciO5s7n2s7mrO/D0fCQ1rQH2Cvlv7SZnTmmrDXfVci/QFiw/cVwpyPZv6fv6njtH24fZ5K8p5hpl6sbqDKE3KkADqAD4kKhbI7USdjtzPwRBC2u0w1ADRGVFcMaUg33+V1fpXfggwk+V0D7JtM3/p2tUIzGYpEuIvzujAX7KpZCSdgDZ46XFhNOZwxmnwk6UamRIzC7KGIkIHXTLp9iEFjbfNoPAmjSPQxqsax/Hmo/wBpkVewSSG23B7dvTihzDVtDrJDJIsQ6cccOJwJiayUU/lYuhDVuQsQWvzLeLtJNJkxWBlFNJpotG6MwVtRGhXpxU0rl680shCiNPaPyou9ZUoBPw/47TUyiJoniZgaJIZWdbLhWHdccWDbWGFhclyUNLBNPMsMMYKqQ8kfwJgTf4jYllD0RVZsLuOrPDrpeQyRsz9aKN22PTi9O+IMjttkS2wWySSLPF4Xvk8x46fv4QpWtZgcq7zfk3U86UJKo38Eib/huPUbmj3Wz3BKlH554Yj1KsQpWVCobJbdaoiKQA3LHQFMCWrdS48vDsI9SotJopa/K6FSflmjEL9cDwq/aHzbCGKTpdOUiRcmVSyqMMlsWGQkg+oJUbbVwZ5Gwh4sILQdwcw0UmBI2iNzRAq+I/Eu2bEJh5jmhJG7HHvdAHgvqpzpkyNyMvxZnARE2hKIEeN3wLDJ3sAnFbNFJ1WtaRic3cnupkJvb13N/vX17mkjKgAHlF0QABje5Iqh+lcZEMUUJ3NGc5J4taUskkopxx6J55Z48LFDXQmAVMqZlfGgAzNKxlX0DPi4v41sgsfNuUQy5Pqozp5nZXE7dSTTmggPZkAVlRRhLjuBsa45Fy/l82pnWGJWYuaJUAkKSMmqwBQ33oX3I4+k9FozDpkjjVQY4lRFs4WqgKt0TjYAuia40o3F48yRkaGnyrmcvg3Vk/eBZZwPPo5ky6lKpkJZUzRgoAVmcL7bkiLV6XVQODqdRNiwcokzQxRuFABDmIC2DNkBl5lU2KG7NpmhDN96050U1XlDI6q/pt06yezWNNZIFkmuJH5fqXe4dTq4lFX1xCy36YoYSzmqJOYAsDvYFXxMaLukNu4cFKD8tkZHkwndmSooo3kkjDVRKmnRcgQQhNd6K5eU7ofCusgx6biKJjI8mTq2JJJAClCLNiyKuiTubJrS8veOSOE6iUJIrENGumiUyr5mTFYcltbYEMbxa+2+mq0UscghaUSKM5YPvFOrUR1IJGILWlgpKPMAzWHwOXMha4XdqdzgSTyh6ssYllCSatj3kCj7v5VKqpNAsg83wK4FksRZPB7w50HRxVyS1JKJAuTggKjCiUeIKAqlCygAC7vitzPxQxUiCrAospVgp/8AkNQxj2Lkn/dntwJ5FF90Xr6hssSwjJLpDH1SXkppCH1Esjbl1j37KqjbgzWNYKCqE1zcpkX+BNjXZJAZF7EbNkHX/iIHoOB+o5Zqcg6QaMS7fiM7kgUB6Qhm33rIXQ34qaXx4WkdqjeBK6mHUE8Q9ZTGyAvCLALKAV32NGjL89dnZYIGmVGKtJkiJkPiVSxtyOxIFXYuwQLB1iwuLQVvpNB9108hQGWSnkY9mllq/wBLpVA9AFA2HFfk3J0RUmcifUOATO3clhkQl/woh6KtbVdmydNHzfWS5kaVYsGK4TSMrMP5gyI6UR/KW+ZHFXlvNZImaPpOypTGKwZoVbKiN6nhsNTKch8OJIocp9yZQre4H0H/AN8VuYctSZcZo0lXvTKNj7i+x+Yo/PjTR8+hl/hyox9UJxdT7MhAZT8iAeLM2pCi2ZVHuzADi2VXC5V488H/AHWFRBtpXkFrVPHKQREM+5jLULa2DBBZU0qlpebgACUFW9yNj+va/wBf+w63z/VDmMf3XSnqKzoZZxvEixsJKD9pHZlVcUugSSRtfLliNW1q4sOoPZ1JV1vuQGBG/CE7A02BytnQyFwIvI+iq6TWiTUOVNqsYGx2ss1/r5eHfwouGkMnrK7OPp8Cf0UH9eEeNAERQcWlSBb3JzderI1Dc+eU/tw8c/k6UUeni2Y4wx/IkVn/AIIwz/4eAPwpmkLmAd8/he8KaYPPNqTuXBjjPtDG1bf35M2+Yx4xwX5NAEpFFKqYgewXED+nHuFo3l43IUjNppT6xfI3y3/bfjlPMZsHjSiMNQ63iaxqXEX9MeOtsLFe/HKvEXJnk1MmJVSrxupNnzBF2qtgSCDRH0PDUJzSiEndhT+FfFZg16TMrtQliMcaKfKwDV1GcLYdYySDtuOHDXeM59bHLCqRw5uqRLksksuISSVcCVQgKbbI44gqM8rXnU88kIJPSXavKWc0o7KuK/PaxvueIOXcx6cwmZ/P1gwyyNJAB1CMFOIu1Jrt78OAmsKNQ1l2eV1TwD4oYVCUVYFjaUMSwMUXmsl8Qj0w8wUKFMmIFIaG8l8JaVubarWRBDGuHTRQuGUkamR6/K2Qfy0CL4Cc358JSGikkkllRSzviIoPPHNjEgssVZIx5nZMgdmtqaOWeJU1g6c5EOqIwSdSUWW+yMRuhPpv33QhqHEk2Nt5SjaDrrCvsgAfS6BKlJtmSlSEmvPIxVgDQACUWIoAAbguvhV44TUhn1DY5yS+XNVNmNQu0K7mqBo0Wz4I+GpY206mKLoqC69OhasjtG4NbE5KbPr68FeJETao5XOlJOMJU8KatVm1cNFJGk6yqwAYoY4o670TGVwNWK6bWQ4JZk06+1n3O54EeI/Da6nBlYpNGbRgaO3pY3XufMO1mwwJVq2l1etVsPwZGA3WYtFJX84dFdJR8wiVtYB24KMYCCRZso/Lp17kAV6jav145l4y8SRapRE9Kiqzg2TKyslR+TDBCWMclF7pabEnHhl55z6VUaLURxIsilXaOZ5GijcFOoQYUHxEALdudlDHbjmXifRtFMzSUrn+JHRBRv5lv4oWPwv9VNMpHApnODcIkTW7kvjRugDBtjswuip7jJPzKRuGFg/UVxWcljQBZ3NYi7LWAAB89xxb1upur/LsD7ruAD/Qfp8uGT7M9HG7tIbM6zIENsKjKO8h70cgGU36Ae/CLRabPZdA8IzR6TSQxx6aR5FjVZWWNY8pFFP55SnVJbKipa+G7Qa1ZoklS8ZFV1sUaYAix6Gj24VOX6Fta03UZo4YpTFghppcACxZ+6oboKtEgbmjjw4RxhQFUAAAAAbAAbAAeg40GEkZSjwAaBSV46jlE8LK4FANEH3jM8RLBWX1yViRXmGBZd14l0njKAgCY/dpPVJfKL9cZP4bj2IN+4Hbhn5nyuPURNFKuSNW1kEEG1YEEFWBAIYEEEWOEHnHJ59PqIoIdTG/WDlRqvKaQqColjrqOchSlLIDHLbhTU6d0hsKGuLeEY5rzjTOilJ4mkjdJI8JAzZqaIASyQVLIRVUx+vFvm/NbgMkscKxo0paWanSMRuY1IT4nlYdlWh383YMA0vLNUupjh1DQRCXIo0OchYoMmFMFEbAbgsrr6d6BJ6/lEslaEz9KMZsGxt5Ytumga/9WSQ5+I1G35jxfTxviYQR7lDnbjaWG8YCS3gdBiaEsrK7g0fgABigHpSK57ZVueF7m2qEsiCSWYSrixd1V+53UK10KBPdlK70PhO/LOSzyWkCGYbfiJCIxv2bfZQdyKwYAimYWCb5T4HXIoztqZASWjQjBHJF9XU40DtuADJ6ihtwlsllfZ/19FFqP7OZjC5mX4ZbyLl2lkFnBI41CopJFiwPLkcVF8PnKfD8iztOHbTo5yOlQqyFqrNiQQjEVaxULF5N34XOdTrp4hCrIkmmaN5J0xQQGclS3SKsZIxGWJeQ7nHzFssehQSK6Bh5lYAgkdwdwa40oYyxtE2uVPXa4V5ZCpG5ZQrKP7w719OFTxq4lhSU4oyHCRraunIRG48tEqspglBBXZdiDw7zaZXFMARxW0qRoXxVUC+WxQuhkR+lm+COFilYGsrlGk8PJ0/OdNMzKMJGEMvrufMFNEWO7V381UcHwa9q0aaPIb/wV/oyAEGrHHR+UaGOR9QxjUo0oKhlU0/Tj6pqtjnYP9oN6k8EG5Dpz3giP/40/wC3CZ0z+Q75JgTt6t+a51p9frYZ4A7lYhLCrESMVYPIkXTwdnNU15DGq9b2F+MNOItdq17KcZh8hInn/d1kP1J46i/hXTEqen8LK4GcgXJGDoccsTTAHt6ccq+0Z3fmciKhcSHT6cCwLKjNwfYfjIp7nc8X8NwjIcbyiQytEoIxgoJ4JgLayNlYlF6krGtioBCjff4mQCth6b78NWhPX1ssh+HTjpL7dWQB5j9QnSX9W4rcqgOni1GpmdCpsDAH+FCz5NuTs5AI9xj78FuQaUpp0yFO1yOD36khMjg/Qmv04ztW/a0+uPz+EzGA+WxwEW0cgVrPsfb3HuePcb8v+P8AQ/5jj3AtP7CjUe2lvwfrHiihilJMciKYHO5XIZDTMb7gfAfUAr3UWv8AjbOPVOQwRDHGWcgmjlKF9QLI23vt2PDVoI45dKiHzLgqMNwQygAj3V1YfIggH24p8y14hVjqI+szRlD5Q/Vij8+bKaRSMqbKgTuO4APBPbyCMocsRYA5hXOTTH4qXa5GO7EbgAn29ANgd62FsvhbwkZuXxzo34kmeSlVoqsjgBboDYfCSAbO6HcsOj5EQQVj0+nuvgiVnH60ig/o3BDwPFjy/Tgm/Kx9PV3Pp9eGXaprxTOiXMLmZd1SVJpWjYhxRJAverAvHcAqw3ODANuTuKJ1IB2NfMfL6e3HSOYcqjmFOvpWQ2NdwL9QDvRsA79+Occ20DafWmMnJWjtG9TRsg/Sz79+/qZY4OUcLqv2W6vqcuWzZSXUIbJLAiWQjIncmiDfzHDdxx3wN4m+7/eITJirMsqqsRkkYsoSQA5YJWKG3Fefjonh/wATxTkxgyCTchZQgZgKsjAlTW2w3HtxoNsttLEgGkTdPx1P+7Yf8yE/vt+3GeYcuSZQGsEHJWUlWRh2ZWHY9x7EEgggkcRwyGRUfs6EhgPcWrrv6XuPel9+L3HLkqaHln3ST/SDJOpYsk7BWEbHuzqqgq9bdU5AAVaDykvznkOn1sYWZBIvdGBIZb/MrqQVsex3+fBThH8V840MDdGRpSXZQ0Wndl6bMQFkLKy9A+a/iFgkkHvx1WuXI/Feg+6ayTT1JQJMbSAAsu4uxQPyNb/UcH/sw0LSGcpIFZMStrkA7BgG7jbYAj1GQ2u+LWv8N6c65RP96+JAv3iYSfhJi8jswBCxEt0x56DA3u2zPDyhVLaTQBYMjlPOO0Kv2q+8zDZF7KPNsMQybmU7y9U2w4t3RQ+CdbqZjqonH3dTNk+ogwMfWCok0SGTL4iA2QDEHMHE0OGleQ/y63VBvfqI3/K8ZX+nBPlfKI9PGscahUQBUX+VR9e5Jsknck78XSt9+HBQFJMkk2l1+Zz6PfVETaf11Krg8X9qWMeXp+8iVj6qACwreNZnXFo1ie0ZWEq5IULxlhX82ykWCO/y4ZxGpBXYg7EHcUe4+ny451qdSfuSLH5zB1o1JvExLKU0oJALPJIiRqqqCzZBu3er72nbyrsqxu4RbwXy8mXqssK4xsqrHGqkZuLsqqg30zWwrfc3sz825RHqY8JL2IZWViro47OjDdWG+49yDYJHAzwhy+aOLKdFjd1QdMNkVAyYhmoAtkzdthtueGAnjm3tG7lQ6rNcJeTwmzbajWanUIBXTJjjVh/b6SIz+xBNH1B4O6fTLGoRFVFUUFUAKB7ADYDgFB42gOomhe4hCuXVkIWNsWZZACTtiR61Y3G2/Eo5q2om6endRGqJJJMKa+pZjRPy2UGRY3QZKBytbKEE5h4fHMnaXMwRJKV+BS8hgLI0mTC41yFCtmCeawaDdBIqIAXyxCqXYiyaFEnYEmwdvfhL5+J4sYOqI9O8zlpQwVyllzAAQKferDbhGPuOLOn5wrHd/inxjgIxLMrtkNwCcab0/ID2q4JpcMptGpBzHYr3B22PY37Hff5HhZ8Qc6WMpCSI5GvpRriZGcDItZ8ooG+59yQL4ta3XeSTsSziNz+UehRb3agScj8z8uB3jHncERIlMbEL+HkmdHu6io3OIUKxP93ccRalMHhvlhg04Q1kzPI1GxnIzSNv67nv69/Xgpws/Z/EI9L0clLpJKXQEfhF3dxGQDQxBxoWAQQCcSeGbiyhQa/WrDG8rmkRSzH2VRZ+vHIZNY7vE5yXUnryKqor9NncdeQ2CpEZqLJiAcMAVAeUt/OebrrJViR/wVZW8rU0hXImahv0ExYK3Z5ca2TzIvPdbHL0yZFbPpjp1Gwj00kcjSJGmJpcX0y2wNui1vQApHABFjaTlUdRLLOU04IjhadIfIFZmhCmUt1AzLeKgHHa8tyOH4nhZjhH3xACWAksMWyJrSBQSx7kg3fr34ZuPPat+4t91/ytfTs2g+9WeX/H+h/zHHuMaFbb17HsSPUce4Jp/YQdR7aVpdI2jfKMXETRQmgPQISfh9lbsNkbbArW8S6xJUtCKMbKSdsc5IkYMD8JG9g9uOmeJ9WNLD1lgWQhvMoUZFaYmtu9gD9eF3WajVzTCNtDo0/FRCztJLuYmnvaJBsVVcrNH0PD7dE4EOJyEudUKIAwhM/iiMPSK8hJ2IGKHf0Z6z/wBuLngtCNBpwbBw9fmzEf0rhw03h2MpZhSGQ/F0ze4P8ANQyH1A4XeSaZlgRSGtcl3Ug+VmWqO47VwL/jGEEVzWf5XPm8Wlb4RvtBGMkL1uGYX/ZwBb/lU8PnSPsf2PCh480bsYCEY1ILpWOxjmG9Dt24vGPMhlIkmvxmjehHdozkgHBtgzp8QXMKbvYXdcNmk5f02VwxaRSGBYnHIemINYncG7NE78L+l5LKqNC2nlkXtYjPmTYKG3ByA8v0A4u8vWYSBS8iIPKVkV2bM1iK6TuV37i9x2A341oZNrdpGElNGXO3NOV2nl+tV0XUJYWQAyL6qw2s/wBpaxPyA9tyqsCLHbhH8HTvBM8U3kWQ+QENvKoGQsWoOBU/FTAqRRzVWDnnOY9HGXIZmb4Iksl2+Q3xHu3Ydzx3XCsLrKC/aR4y+6QmOJqnkUkEVcafDnX85PlQHubPZSOOTpp/w8W7sDkbJJLfEcjuxs/Edyd+N+cDUajVBpEkJZzLIcHq1+BBY+BfKAPZR8+LX3KT/Zyf8Df9uNSCMMBvlUJTfy7n+l1kSRasosy7HOlDNVGSNjschuVskbgigCYOQp0NY2gXHUQ6omU5srqwyHWBGQVJEU2BGtMAnlFFgrNoJCKMTkexRv8Atx7S6OSGSOaKFhJC4dajIuviSwOzKWQ/3uFDoQ0ksd8EYzbhRHxXTIddqdNaMxCKaUapWKlew/0uIsAO38VM99778EIeeTsoZdF1AezR6iBoz8wxIJ/4eDuj1SyxrIt4uoYWCDRFiwdwflxUn5FGWzW4nO5eI4En3YDyyf4weFrVCLSj4g55rZA0UYigF4OY3eSTI9oEfpgCdh/Kr4C2JXa6o5beohgiiLdNDnEspEcAAxVOrRJLHLOQDqNSr8JdeDmi8Gy6bLoTB7DBWnDtIgckthIGKpZN7R7mryrifkuln0kYT7t1N7Z0mjZ3P8xDJEvah/378QpRnk3LRBCsYrbI7ClBZi5CizigJIA9AAOI+f8AKTqIWjWWSFrBV42ZSGU2AcSCVPYixYPcGiK48QsBb6TVIB/Zjf8ApHI5P6Djx8Vwj4l1C/3tLqR//KuOXLn+t5U4L3GJZkcMVmlkZllUKAyuwYOjIq1YXa/MpLAEvAfOEhmdHAjXUlCm/lE4BQxAn4Q4CsgIG/UTZlxBrnWq0uoGcc8azIKGZKBl3PTcEWBdkGrU77gsrIGv52jPjHE0hY4yxMrKAMgJPOy9FlPxA5gBlsE9R7zqljk7jp+D9inLjezsev5H3XZ0ShX/AJ78Jfi3lP3VPvmmjzaGVp5Q5YnBhJmV2NBWdpCgqxl61xS5BrXghAPMPMC1ROrasKhPlUuoWQsO2zEdqs7k1q+Z6kgR31GcZMYYSrJGw8qlZWIR2p/M9BQCKLEA6N2LKT4NBLXPIQ2knBmE0s0TGJIwe77q6Ilv3pst7x9BtwV0XLtIxijhkmnLMUKuzER9Ied5UKg98RjJ8RddqPFrlXJ5IYRFHjp4wAFSFSSK7XK625oDunf1O/EY8IxmUzyBppCqoS6RWFXzKbSNSCMjuKNeW6qkmztbyjvG7jCg5c33bVEyXE4BDRoOodRkDtGikyYKwVw5Xyg9PYLte5zzDJA2tI08DWE0pdBLqD6LI2WKrXeNWqt3fHJeK2j008MpXqyKJSTG4UyKwA/hOJSzh1Wyr5hWANgVTTxeHGE7agamUlseoJEhAYKKA2gDBSANlYDa+9ngp1DALQtpVLmWig1MAw6Ms83kiliYEI1YhEkUH8GNQcl7EK5K+auMePIIIPuquFSNjOpCLjk7IDYVReZIsUCb4O8h0geeSbfCK4IrFWfKZ5Bt6sFQen4Zr4uBX2ics602jDB2TKYMqs4XeMkFsdyLWqJo5evA334LnP6osf8A6ABI3hxspxuSFeQAkYmhEigV3FD0O47enDhwv6Plpj1xCxlY9woVCFFQxegFD17fPhj6Lfyt+x4w9TbnAgdAteGgCPVTaD4/0P8AmOPcbaCFsux7H0PuPlx7g+nB2Jec+df/2Q=="/>
          <p:cNvSpPr>
            <a:spLocks noChangeAspect="1" noChangeArrowheads="1"/>
          </p:cNvSpPr>
          <p:nvPr/>
        </p:nvSpPr>
        <p:spPr bwMode="auto">
          <a:xfrm>
            <a:off x="52388"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p>
            <a:pPr defTabSz="914400" fontAlgn="base">
              <a:spcBef>
                <a:spcPct val="0"/>
              </a:spcBef>
              <a:spcAft>
                <a:spcPct val="0"/>
              </a:spcAft>
            </a:pPr>
            <a:endParaRPr lang="en-NZ">
              <a:solidFill>
                <a:srgbClr val="000000"/>
              </a:solidFill>
              <a:latin typeface="Arial" charset="0"/>
              <a:ea typeface="ＭＳ Ｐゴシック" charset="0"/>
              <a:cs typeface="ＭＳ Ｐゴシック" charset="0"/>
            </a:endParaRPr>
          </a:p>
        </p:txBody>
      </p:sp>
      <p:sp>
        <p:nvSpPr>
          <p:cNvPr id="2" name="Rounded Rectangular Callout 1"/>
          <p:cNvSpPr/>
          <p:nvPr/>
        </p:nvSpPr>
        <p:spPr>
          <a:xfrm>
            <a:off x="6372200" y="0"/>
            <a:ext cx="2771800" cy="1772816"/>
          </a:xfrm>
          <a:prstGeom prst="wedgeRoundRectCallout">
            <a:avLst>
              <a:gd name="adj1" fmla="val 134"/>
              <a:gd name="adj2" fmla="val 7585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02081" name="Title 1"/>
          <p:cNvSpPr>
            <a:spLocks noGrp="1"/>
          </p:cNvSpPr>
          <p:nvPr>
            <p:ph type="title"/>
          </p:nvPr>
        </p:nvSpPr>
        <p:spPr>
          <a:xfrm>
            <a:off x="6372200" y="44624"/>
            <a:ext cx="2771800" cy="1584176"/>
          </a:xfrm>
        </p:spPr>
        <p:txBody>
          <a:bodyPr/>
          <a:lstStyle/>
          <a:p>
            <a:pPr eaLnBrk="1" hangingPunct="1"/>
            <a:r>
              <a:rPr lang="en-NZ" sz="2400" b="1">
                <a:latin typeface="Calibri" charset="0"/>
              </a:rPr>
              <a:t>We have so much to be thankful for. One day a year hardly seems adequate</a:t>
            </a:r>
            <a:r>
              <a:rPr lang="is-IS" sz="2400" b="1">
                <a:latin typeface="Calibri" charset="0"/>
              </a:rPr>
              <a:t>…</a:t>
            </a:r>
            <a:endParaRPr lang="en-NZ" sz="2400" b="1">
              <a:latin typeface="Calibri" charset="0"/>
            </a:endParaRPr>
          </a:p>
        </p:txBody>
      </p:sp>
    </p:spTree>
    <p:extLst>
      <p:ext uri="{BB962C8B-B14F-4D97-AF65-F5344CB8AC3E}">
        <p14:creationId xmlns:p14="http://schemas.microsoft.com/office/powerpoint/2010/main" val="3580815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9" name="Picture 4" descr="http://thecsr.org/wp-content/uploads/2013/07/ChurchYearCircle3.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1196975"/>
            <a:ext cx="7915275"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57" name="Title 3"/>
          <p:cNvSpPr>
            <a:spLocks noGrp="1"/>
          </p:cNvSpPr>
          <p:nvPr>
            <p:ph type="title"/>
          </p:nvPr>
        </p:nvSpPr>
        <p:spPr>
          <a:xfrm>
            <a:off x="457200" y="274638"/>
            <a:ext cx="8229600" cy="850900"/>
          </a:xfrm>
          <a:solidFill>
            <a:srgbClr val="000000"/>
          </a:solidFill>
        </p:spPr>
        <p:txBody>
          <a:bodyPr/>
          <a:lstStyle/>
          <a:p>
            <a:pPr eaLnBrk="1" hangingPunct="1"/>
            <a:r>
              <a:rPr lang="en-US" b="1">
                <a:solidFill>
                  <a:schemeClr val="bg1"/>
                </a:solidFill>
                <a:latin typeface="Arial"/>
                <a:cs typeface="Arial"/>
              </a:rPr>
              <a:t>Communal Christian Year</a:t>
            </a:r>
            <a:endParaRPr lang="en-NZ" b="1">
              <a:solidFill>
                <a:schemeClr val="bg1"/>
              </a:solidFill>
              <a:latin typeface="Arial"/>
              <a:cs typeface="Arial"/>
            </a:endParaRPr>
          </a:p>
        </p:txBody>
      </p:sp>
      <p:sp>
        <p:nvSpPr>
          <p:cNvPr id="301058" name="AutoShape 2" descr="data:image/jpeg;base64,/9j/4AAQSkZJRgABAQAAAQABAAD/2wCEAAkGBxQREhUUEhMWFRUWGB0aGBcYGBgXGxcYGBwaHRoVGR0aHiggGRsmGxkXITEiJSk3Li4uGSAzODQsNyktLisBCgoKDg0OGxAQGzYkICQyNDcwNzAsNjQrNzc0LSwsMjc0LDcwLi40Nzc0LDQ3NzQ0NzAsNy8sLCw0LzY0LDQvNP/AABEIALQBFwMBIgACEQEDEQH/xAAcAAEAAQUBAQAAAAAAAAAAAAAABQEDBAYHAgj/xABBEAACAgEDAgQEAgcHAQgDAAABAgMRAAQSIQUxEyJBUQYyYXFCgRQjM1JikaEHFXKCkrHRUxY0Q1SissHSc+Hw/8QAGwEBAAMAAwEAAAAAAAAAAAAAAAQFBgEDBwL/xAAyEQACAgADBAcHBQEAAAAAAAAAAQIDBAUREiExQRNRYXGRsdEGIjKBocHwFCNC4fEz/9oADAMBAAIRAxEAPwDuOMYwBjGMAYyhOLwCuMoDi8ArjKE4U32wCuMoTlcAYygOVwBjGMAYxjAI/r3Uv0aBpAm9vKqJe3xJJGCRpuo7bdlF1xd+mQvUPjNI9G0yxs0o0zzmJQziMoGtZGApQJFZb9drccGpvqvSY9T4Xi2Vjk8TZwVdgrKocEHcAW3gfvIp9MhNV8DRMsyxzTQpOjxyJGIdvhyFmMahoztG55iK5/Wtz8tASEnxRp1ALMQSZBW1ruF1jcVV/O6KPcutd8tz/FunS78SwJCyiNmKCDw/ELV2AEsZv1DCrzzqvhGCR9Q5L7tQI75UiN4qKyRhlIDEpGTYIPhrY737l+GEe98sjEwzQ3US0mo8LdQRALHhLRPubvigMro/VxqDMBG6+FIUsg09fiU//H2yTzA6Z0wQNIVkdlkYNsbZSGgCVIUNzVmyfpQ4y74paSlPlT5vqxHC/kDZ+6/XAMm8reQ+r6L4judw87I24g71CFCUVgRQO307E5afo0pH/eGsdjZsDwwlDk0dwZrq/NgE7jIGLokoP7dqvcaaQbifDv8AHxwrjv8Aj+mUHR9R66o/Kq/jFlQvnPm4umsAi77jAJ/GQ+u6QzyGRXCmuDTWKVlqwwO0lr/IZ5g6dOpP68sBEQtk/tCWpj9Au0ffnAJrGR0mklPIkrliBzwGUAL7GjbfevrfmTRS7iVlPJals0AQAP5EbubHJFDigJPGMYAxjGAMYxgDGMYBhdT0RlC0R5WDUw3K1Ajawvtzf3AzDi6IwJ/XEKTZVQyr+PgDfwPMOP4cmcYBB6XosiujNNvCMCAdw4CFTXmodwar0PvxROgsGZhMVJLkEbuA7s3NtRrdVVXF+uTuMAg9V0JpIkjaY2jFtxBa7BG02eV55Htx9cpP0WTzFJ2BJJCqCBTGQla3V+NOe/6v0vidxgEH/c8jxxB3G9GYkm34Zr2+Y0aXy839DxyTos3F6prFVQb08Pk+ajwjd+POfbmcxgGvwdBlWr1B721BgWO1VNkue4BP0J4yS6bpXEKpMxZyLc2e5N0COwHYV7Zc6j1CPToZJXCqPfuT7AdyfoM551743lmtILhTtuv9Yw+44T8ufWx2yPfia6FrN+pFxOMqw61m/lzNy6p1OLS/NqQpqxG48U17hVqQ/cnNdn/tDPaOAf4mev8A0gH/AN2aKTZJPJPJPqT7n3OMp7c2sb9xaL6lBdnlsn+2kl4s2HU/GWsftIqf4EXj7b9x/mcwW+INUe+ol/1Ef7ZGXnoNkR4qyb3za+fpoQZY22x77JL57vpp5FpPijWf+Zl/1HM7SfHeuTvNv7cOiHt9QAT/ADzXZGBNqKHtnnPUqsNVKqOsVwXLsPcMPg8POiG1BcFyWvA6H07+1FwQNRp1I9WjYivsjXf+rNy6L8WaXVUI5QHP/hv5W+wB4b8ic4VlGF986bcrql8O7yI1+R4ee+v3X4r8+Z9E62covlFsx2oPdj7/AEHJP0Bz3pYAihbv1JPck8lj9SbOc6+CtVqI4w7sZByEWQk0vrtbkr2rse3HBzfendSSYeXhh8yGty/Wh3H1HGZaOLondOmE05Rej+XUZa/DyqbXFdfIgz8UTHTtq10y/o2xpEcynxGQC0cx+HQVhyKYmivHJAkYviXTswUM+8uybDFKHDIEJBUruXyyI1kVTA9sxYvhkrCdMNQ/6PTKibE3Khuo99cotjbwCAoBJzMg6CialtSGbc7MxXjbbxwRH0vtp0P3Y/SpB0EdP8awrppJgrSGODxXWNZHQfq/ECGTYApK0fMAaIJAvMyT4q06ttPi7rCkeBNwzC1Q+ThmFUO5se+RknwHEyLG0rbBD4NqqJI8ZiaLZI6jzoAxcKRw3PbjJSLoHdpJSztLHMxChQWiVVAA5oEIL598A9D4l09Rtb7JCFD+FJtDs/hiN221G/ieQq1EHg1mV0vq0epBMW8rQIco6q6tdNGzABwa7rfce4zX5vgSJn3GRiPE8TzIjMrHUtqSI2IuNS7UwHJCLyCLMr0PoC6WSVw37QKCqosaWpcmQovlMrF/M9C9q8CuQJnGMYAxjGAMYxgDGMYBCdWn1IkYQodnhkAgKf1pDFW59AQo9vMb7Y1EupCxFQxO5t6gKCV3UvJBC+Xntz7j1m8YBAR63VtX6oL3HI4/CQSN13yw4NcZd0mr1O9A8Y2sx3eUgqtAijdEXf1+mTWMA106rWLvIQvy1BlWgd52bdpBKlALJ9SPrWbpdfK3ib0A2SKgoMbBYW32Csv5hvTJXGAR0eskJAMZF7eaarJbf+QUAj3LDL2i1DPe5dtKp9R5iDuXn2r+ozLxgFnwm/6jfyX/AIyJ+I+sLo49zOzO1hEG0FiP8vCjiz9R3JAOd1nqiaWJpZDwOFX1dvRF+p/pyTwDnIOqdRfUytLIfM3oOyqOyr9B/Ukn1yDjcYqI6L4nwK3McesNDRfE+HqV6l1KTUv4kzbmqh6BR7KPQf1PrmLf0ymMzc7ZTe1Le+4yU75zltS3vuR6BHtnnL+i0ckzhIkLsfQeg9yTwo+pzaNJ8KwwkHWTWx7QxWTdE+Yjmq9gBx3N5Ipw12IS2VuXPh/pKoweIxSWyty56aL+zT2Nd+MurAxohGIPqFJH9Bm/QauGAjwdNFF3pnpnPBsX3+Wz8x4v05y+3Vpz/wCIF/wIo/8Aduywjk6/lLwRaQyFae/PwRyNdDLX7KT/AEN/xli/6d/pnaOk6+eTUCMykr4bubVO6tGAOFHFM3r6DJXX9MEv7WKCYVVMm0j14J3etcce95sKs0cIqLjw7T0GjPZVxUJQ1SSXE4HmZ0fSeNKIwLJBP2A/Efp2H3IzoXWPgTTSfsS+lkPCo/mRj7A2eT9GP2zE6B0B9FuE4Alc0COVKrdBG9fViOD9OMj5znkaMDOypPb4Ldw15vsXnoT55rTfS4wbUnu6n4kvFGFAUCgAAB7AemVZexBKsOVYd1PuP+DwexsZXNa671my0UTcDhmHvfKqfp2JHv3sceRYWuyy33Ho1v1KfF4qrDVOdr3efYbz8PfE8eodoSw8VOLF7ZK+YpfqPVea9zRrYM4Xp5TGVaM7CvyleCvpx7ccZ034R6hHrIvOoMyUJFYsw9drruJ4YC69DY5qzvsBjFatiT1kvqZfB5lDEyceD5Ls+ZsEmtjU0ZFB9twv+XfKT61EKqxNv8oCsbqrPA4HI5OXo4wopQAPYCsx9XoEkZWYcpe36XV8H7DLEsR/eUX/AFEqib3DbxQPPa+RxheoxG/1ieU7TbAUfQc+9GvfI+P4cQKoDtuFW/FkBVWgOw4RR29Pzy7J0CFl20wFVwx5B7g+45wDO/TI7I8RLXuNw4ruDzx2OXS49x/P/wDvcZGT9AiYg1VOHPc3TO1d+LLtf04zIk6YrFiSeb/kwUMv1B2/1wDLVweAQa756zD0vTljbcpP4uCf3ypb/wBo/rmZgDGMYAxjGAMYxgDGMYAxjGAMYzXvjnqp0+mOw08p2KfUWCWb6UoNH3K58zmoRcnwR8WWKuDnLgjRvjHrh1U5Cn9VGSqD949mk/PsPpXucgsoBlcyF1srZucuZhMRfK+x2S5jJXoHQZNWxohI1+eU9l+g92rn2A5PoDidL0D6iVIo/mY96sKB3c/QD+ZoeudN6LDCbgiI8KA0U/FJJdmRvUpuvnsWB9FFzcvwXTPbn8K+pY5Xl/TvpLPhX1LvSOnqiBIB4UPct/4kp7biTyFoDnufTaALu9b6WHgKxqN6HxEHu4uxZ9WUspJ/eOWtf0IySNIsuwlg17TuFKFMe8MD4JAsqKO4k2Mu9Mjbw9kb2lsfG7lt7M3kDE2Bfzmwa7EHNGkktEaxJJaI0zqGlj1Ea72IX5lNhSCVIDC+xG6/uMrouiU4kVZjRP4G2mxwTS0aF0f4vXjN76f0mKD9mgskksbZiWJY+Y81ZPA4HoAMzc5OTV+hq0czNIjqvhgA7H5JY2OB7Bf54n02qeWZ9NqIwGYFLkZwF2QqUMZUqh3JK1iz5vqa2jLGp0aSfMoJHY9mH+Fhyp+oOAWNBBJsZdQVkJJ7UVKkDitood+Df3Oa9/eqszLs8XSkgKvduDfiRkn5b+UewBU9lyS67p5xEVjJdCfP/wBQR+qqR898D96rqyRmtT6xI1DE+U9iOeK70PTj0xxB4+LopY4g0DbtO/eUE70B/Afa+2/uOxo0x0xRQocAembv0frMRL7f1kLgCZNrUVYUXAI8xA4IHJAruBmvfEnR/wBElCq26N13xN3tfUX6lbHPsyn1zO47LoUrpKlouaKHPqrrNLnLVLdp1dvqRWZnR+pvpZVlS+PmX99LG5PzA4PoaOYeMrYTlCSlHijN12Srmpx4o7lpdQsqK6HcrgMp9weQc0r4b67q200E8qTO0yQhRKdLHEzT7fOhh3SBRd04uj2vLn9mvVNyPp2/B50/wsTuH5MQf84yVk+D9P4axp4iIrIQommKgRsGCoC9R8gcrRGa+m1W1qa5m8w9yuqjYuZhSfFMi8tF+sDLCYhIDH4jamKDeJPD3kfrVPYcAirzF1PxfOhlcwpWnilaePxTQMLjc0T+HchKHgEKPQkZO674YgkiWJQYwro1qW3eSdJ2G691u6WWvdZJu8vj4e0wRo/CGxo2jYEsdySElwxJsliSSx5JJ5ztO4htd8ZGJ5x4KyLGspRkaSmeGt8bF4lQG7B2M1FSDWVm+MTD4o1EIXwnkjJjcyBpFgj1EaLaKSXjcgcfOu0XYJlH+GNKWZjFZfffmev1puTau6k3Hk7QLPJ5z11HoEUxBIoeOmokHfxJIlVUJ54rZF277K9TgEnAxKqWG1iASt3RrkX60fXPeMYAxjGAMZZ1WrjiXdI6ot1bsFFnsLPrl0HAK4yyuqQsUDqWBIKhhYICsQR3B2uh+zD3GXsAYxlnVatIhukdUW6tmCi/az64BexmLpeowymo5Y3PPCurHir7H03Lf+Ie+ZWAM5h/aLrhJqgg5EKV/memYf6RHnT84n1jU+LqJpKrdIxH2Bpfz2gZW5rZs0bPW/7KjOrdjD7K/k/7MTGMCMsQq/MxAX/EeB/UjM4k29EZOMXJpLmbl8MQnT6UzDiXUN4cZ9UjW7b2/CxB7HyXmQsW3aUJQr8rLwV+3uPoeD6g4+JYCSIYCVGnRI08xWuAxFgWRt8L+RyJVdYJACyFSSBQHzMwWNeRZ7jniubPpmxprVcFBcjfUUqmuNa5G6dK1EmqBWULsjNMy3UzVe2vwgcbhyDYF/MuT+WNDpVijWNeyivqT6sfqTZP1OX87DtGMYwBjGMAZq3xR0ZL8cIpUX4gKg7d13KOPyb3HP4Te05RlBBB7HvgGgKiRDgKg7cADk9hx3N5f1WgbUaR4WjdXjuXTbhRZV+ZAD5hW4rRAoOlduJ/ofTood3lHiIxTexLNtNFQGbsNhWwOLBzN6idpjf91wD/AIX8pv6WQ3+XPmUVKLi+DPmcFOLjLgziitYsdjlGcAX3H05x8Y6AQ6yeKyVD7lUmwA4DAV2obqH0GRHpXp7Z8YT2V24qdtm59S+79DjL/YbpYKy63c+UV936fM2P4X6s0OrhfYdm7axsXtfy9hdgEhu/4c7N+mJ+8M+dHHBo0fQjuPqM+iunaoTRRyCqkRXFdqYA8fzyfiMvrwUYxr4PUs8blFOXRhCng9fH87i6koIsHj3yz+nx7Q4dSp7EGwbNcV354y5qofERkJIDAgkcEA8Gj6HItfhuIHguB+7Yqt27abFkXfBPqcileSU2sjStzqtixZAsWBY/NlH5jPS6lCLDLVXdjt2v7XkfqugRSIiNdR7ttUPmB+noaI+qjLR+Gou9sDS/unlAgB5B9EWx29avAJSLVIy7gwIIBu/Q9j9MrLqUUWzAchf8zEAD72RkQPheECgX/mP4Rzxz8vr7nPY+G4g24M/zbq8oA5DUBtoWVBJHP15wCW8ZavcK+4ymRUPw7Grq25mosTu53llVRfuBtv7m8YBidZIi1kc8sMksfgtGpjiecxuWDMCkYZhvUAbqryUSLF650/Ra2OKXaJolSINDEvIRJJ9QTGoAO6WPTGJQosBlXvm39X6o8cgSNQdsUk0ha6CoKVBRFMztd8io39SMjOifFh1MUeoCqIZGSMHks0lHxKFjYgYbQTyaJqtpYDW9SmqH6U2kXVKskkzIzJKHNaXRojVKu751kAsfhPtkl1yTVQmaKMakoWbwpds82w+DEQlREMwaQyUznapUg+gyYi+MomH7GcOyxtFGVQPMs27YU89D5HveVraSaFHMfqPxpUErwQStJGrl1YR1CY3eO5ak5UvG9bCxIUnAIw6jWRaefWSGbxIZI3ELWqyReFAZo1WuWJabb/GAPcZtem0sn6JtmPiSmMl+L87Akqo9gSVA9gMjtd8U6ch/FikaNWbYxRGWZ9O/nEY3btySLY3AXttbAvPE3xqo8Qfo2oDoZE2sIh+ujj8UQ2JDy0VOD8tGiQeMAiP0XVR6fp8USyxj9DRZfDUgo/i6BTfHlcRnUd/QP7HLvU4tdGGOnbUM3izxqp89ReC7xsN/BIlChWbuWAJI4yVh+LLKq0EokdYikAEZdmkEzHzeJ4dBIWblhQHuQMs6L42j2Q+MCryeHvox1E0z7IwwL7jbUPIGA7kgc4BI/DDswkJeVlLDaJYpoinlWwPG87gnm+wJIHbjj2lPkT/CP9s7X0LqDTI3iACSKRo5At1uQ8ML5AZSrV6bqs1ecT0n7NP8I/2GUuccIfP7Gfz/AOGHz+xeyS+GYw2s06n/AKgPHugLj+qjI3JT4U/77pz2/Wf7o4H9SMqsL/2h3rzKPBafqK9eteZuk+imd5HSLcrSOOGUHyHYbDEeqmuewxotFKNRAHiZV3EkkoR5UevlY87tpr6ZNaTWxw1HI6qzyTFfqA7OefSlYXee59ajTRKrqzByGCsCVuNzZHp8tfnmvN4SWMYwBjGMAYxjAGMYwCE1/TFm1KliQECyADi2AmTn8pB/pGYL/D7QrLK2oeQ+AVO7dztEhUm2I/GT2ux3A4zK6x1NodQNiK5EXNuUrc30VrvZ+VfXMPqfxExglBh7xsOHvup7WovANM/tXiI1qn0aFf6M/wD+s03N0/tZlvWIv7sK/wBWf/jNLzUYDX9PHX83m6yrX9HDXt82M7p8ESFtBpr9IlX8k8oP3pRnC87f8Gqf7th47xkj7Ekg/mCDkTNvgj3lf7Qf84d78jYcZzvR9dZdB0+OGVFqGNdQ7PsMJEI2q7GOQRkspFstWu2wSMktPrdWRG7zWQ+mjZY0HhP4yoJZFLJvoFyy9qoWKsZRGVNyxmv/AAFMX6fpt0jSOIY1k3UWWQIu+NuAdwawd3N982DAGMYwBjGMAiepdLaSZJFIoxvDMpJG6N6IZaB86stC+Kkf6Zbh+GIEIK7xQjsbuGaFdiO3Hz7KUn1AW+wqaxgGu9R+GV2q0IJljSKOMmVo9qwsSrBlRqancfKQwNHg5i6H4KURFZJZA0gcT7G4lEkskuxi6ljtaVwGFEgn3rNsxgEA/wAJwMTZkKXIyJuG2Npm3SMnF8knuSACQKGZGo+HIHZnYNbSmU+b8bQDTn8vDHb35yXxgEAfhZLR/FmEqbAstx7gIxKqitmwjbM6m154PcXnvSfDMcJQxPIu0ICLU+IIySocspI+Y2VokZOYwCO6HoWhRvEIMkkjSSFbK7mPCgkAkKoVQSOdvYds49q9P4Ujx1Wx2SufwsQO/NUM7lnJ/jvRmLWOfSULIP5bSP5pf+YZV5tDWlS6mU2eV7VCkuT8/wARAZc0+p8J0k/6bK/HPyEN29e2W8ZnoycZKS5GVhJwkpLkdcPS4ZpZRKiv8rIbNqjjnaQfLbo5NdwReUfoscAklj3WKfaWLAbCGYLfIZ65JJu8gugdXb9DSVRvfTXE6sTRibbtc0CfKAhsjsr+9j1q55Jv2z7h+4BtT/Tfm/zE/Ss2UJqcVJcz0CuxWQU48GbqjhgCDYIsEeoPrnrNd+Gtft/UNQA/ZfUckx/dasfw/wCEnNiz7PsYxjAGMYwBjGRXXta6IVhUvIRZ2iyidjJXqfQL3J7A0cA03rnxHENVKG3fgVTXBTcyEjnsHEjH+Fl7k5c6dqY9UyrGdwaQI3lYCh5nHI58gP8AMZ6SGNlFKrCtvYHheNvPsRVfTL+kkTSxzaraqpApVAAAHlevQV/At/xt7Zyk29EcpOT0RpX9oGt8bXzEGwlRjt+AeYcfxl817KliSSxsk2Se5J5JP1Jyma6mvo61DqR6HhqehqjX1IozULPpn0H0LS+DpoIzdxxInPB8qgc/XjOF9D6cdTqIoasO4DD02Dl7/wAobPoLKjNp6yjEzvtBYnOEOrV+P+DGMZTmdGMYwBjGMAYxjAGMYwBjGMAYxjAGMYwBmof2k9O3wLMBzC3P/wCN6DfyYIb9lObfniWMMpVgCrAgg8gg8EH6Z121qyDg+Z1X1K2t1y5nC8Zndb6U2lmaJrofIx/Gh7N9T6H6g5g5kLIOuTjLijB21yqm4S4olfhrrH6LNuIuNxtlXva/vfUqTf2LD1zZeq6R4lKRFWDrcD7jRQ/xAE7lB/zAA3ya0XNh+HevKifo+pvwCbRx80LWTYrkrf3qz3UkC1y3GqH7U+HIu8ozBV/s2Pdyf2M7RRTB2MrCuNm0mwR+LsKbNp6P1wtuSa/JVygeTm6D18jUOfw9jxuAyH1mlkjKqKfxCBFIPkfd2LEfLQ5PuPls8Da+naJdPEEBuuWY93Y92P1J9Ow4A4Ay+NMZYOVyA0/UtM2zwpGjMgBAVTt5bbTKQUUl/Lfck0DyMudX6jLp/D5R97FaKlTQVmuwxF2B6euATeM1Kb4pcHaTCh8vB3MfMSF/EvcihmLqNa8wp5SwIqlOwEHv8lE9/UnANrm1l2I6JHzMfkT3LH1I/dHPa6u8xOmdT0xVWSZS0oVrY7Xbdwtq1MpvjbQrtQzx0GZZ9MYpACUBikFUGFCjxXDIQePcj0zz/dkEcxMUe6YndVtsjJHLkDyoT9tzc+gNAeeu9NWRh4Xk1D+o7ECgXkX8QAoX37AEXnN/7T9f+x0sQYaeKzv7CWXkMQR3K+bn1LMaqid912uBDxxOWZjtlmHF13ij9gLIsfLbc79xEdqNKkiGN0VkIraRx9K9q/pmdzPO40TVVe982uXd2/53W2VxVVsbpx1S5M5Do5PMA58vv6j/AJzJSVD8ttXua/pVjJzrXwcyBmgBZQbAJs17D1NHNZ02heWVIkUmRmCqOQbP19B6k9qsnjLvL/aCx6bb24vTg96/vvNjB0YiMra5taLem9NNOfX896Okf2W9HEjyaggqI/IhBPLMPP8AyXb2/eOdLh0wXkFif4mZv9zkDq4j0zpcvg0W0+ndwWHDSKhYuwFd2sn755n+JXWcx+A4tYxGj7ULSSPICdwLUoVL7Xx65Nvt6WxyMDi7+nulZ18O4ytT0eQvNIkm1nI28kALtjBsjm/I1egvtycL07U7rMwI3KSCW5AFMCAAKPoOOe5PbIvT/F58ZzIpSJfCjcEg+FK2o1EDPuA8yFkiF8UGBNc1I6vrjfoaatF2KWRiH/8ALtIAzn90+Ed/Pb17HOkjHmPpGpCBfHqlA4JHZaFceWiPTvfNVl3qHSpnZXSRVYR7Sx581NyorymyPMD24o5Ap8XyrbS7NqySTHaLJ0AikeNxzRcuqLfY2SMlP+1D2EOlcStZUfrNrKFDFt3h3wSqmlIthzXIAyH6dqiSfHAu6FmgDv47fVBu7istnpupRf1cgG1TtUMxttwYBt3BHcE8WDmL8O/FDajVTQlXB8kipIvhtFE0MLEMCLZ/Ecgr+G+SPLe2YBb06FVUEliAASe5I9TjLmMAYxjAGMYwBjGMAYxjAGMYwCC+Lug/pcVLQlSyhPr7oT6A8fYgHmqzk8kZUlWBDKSCD3BHcHO65qfxp8L/AKQPFgUeMPmHbxVHYWeA49Ce44J7EVmYYLpltw+JfUp80y/p49JD4l9TmmMqykEgggg0QRRBHcEHkH6ZTM4009GZNpp6Ml+h/EUulBQASRHvE/K167T+D+RH09c3fpfWoNSuyNwNwr9HnAo/woebH23AccDOY5RhfB5GWGGzGyrc96/OZaYTNrqFsy95dvHxOyxRRpZOmCHiyqKwNEEVsG7ggHkDtfpkR8Ua5DJCAwqpCSeNpGwAG+xNng+x9s0DQdZngFRTOo/du1FewawPyzJ1f9oOthApo3s/jj7V7bCuWlWaUz3NNM0OX5hDG3ww9ae3J6LXh4knrOnQTvvY2wAHlb0BJHb6nMrpPw60bMYopDfHmGyuSSfPV2T3A7Ko9Mjfhr471mrmMTmNFEbPuRPNasgA8zMKpj6Zsss8j/PI59xe0H7hKBH07Z0YrPMNh3stNvsRf25ZfTY67NE12l6HTDTuWln2s6gGKLlmAJIJPcVbcgLW7v2zxqNazjao8KPvsX5mJ5O9gfU8kD8yQSMxoolUUoCj2AA/PjPWZ7G5/fetmv3F9fH08TuqwcI75byiqAAAKA4AHoPbK4yjMALJoD1OUPEllSa5PAGZfROgAP8ApQVUlIpLUHyHuW9VZvccgVfqMu9I6X4tSSKQndUIot7MwPZfUA/c5smbTIsrlR+/bub4L1/N3fwrMViNr3IkfqBHqEeCdKEiMrxknzowptrCrFHuORfNZ71nSopSWdLYhRYZlI8Nt60VIIIYk2OecypYlbhgDRsX6EdiPY5G9ShmMqtGTtCNxuoF+NpIvt39D9s0hBMbX/CsLwSwxqIxMgjkY7nLRl2dxy3zsZJTvPIZ9xuqyX1WjSWJoXUGN1KMnYFCKK8elcZCmLWsBbVRBO0opIEl1dEElOK4HHrZzL0Mep3r4rjb59wAXk+XYAe+2tx9DgFxegacMG8FbEH6OO9eBx+qrtt4GeV+H4AFFP5SCpM0xZKUr5WL7lG0kEA0fXMSLT6tGfadwZjW5rIu6NElQB/DV+o4yjw600CwrcpsFVPdCVJA+Xh+3PPtgGdD0GBGDqh3hg4be5bcEEdli1m0VQQeDQuzklkHpP0vxEEhG0li1BTSqFoWB3LFh9heTmAMYxgDGMYAxjGAY+v1fhIXKswHcLV/fkjMZ+sxqabcKu/KTRBClRV7jbAeWxmdLGGBDAEHuDyMttooybKLdk9h3JDE/wAwD+WAYSdfhJI3EAfiolaJoHcOBf1z3P1mNGUNYDJv3GgNtE/iIJNAmgCRlZujQspXwwoIo7eLFg1x9hl+fQRubdA3Fc9qII7duxI/M4BZk6zCpoyAcH0auCwq6q7RqHc1xniPrcJq2KkiwGVhxu2+1DmvtfOXj0uGq8JK+w/i/wDu3+o54l6PCysuwDcpUkd6PB/P64BkDU2qugLhgCKocEWD5iOMp+kN/wBJ/wCcf/3y+qgCh2GVwDWfiPoCavzeFIkoFCQGPn2Djf5hf5j0Is3z3qnR5tMQJkKWaB7qfsw4s96752jPE0SupVgGU8EEWCPYg98h4nA13b2tH1lfi8upxHvNaS6/U4Zt+v8Avjb9f986N1X4CikJaBzCT+Gt6X9ASCPyNduPfV9f8HaqK6jEg94zu4+xpr+gByltwF1f8dV2a/6Z+/LL6uENpdmvlrqQW36/75GdahsK24eW+PU3Xb7VknqY2j/aKUvtvBW/teQfWzbp7BT/AFI/4zpp3T0lHr6+otvZGtyzqiLjo9W+fKLZK/Ap26jeSANpQ/5ipB+gtc6RnLvgyXbrIh+9uX/0Mf8A4zoyyAGo2U+8dg0PcVyP9vtlZmdanclFb9PHe/Dy7j0vONY4uTb3PTyMvMULIrsxO5D2UcFft7/bMzSRPLxHG1ir3eTbfa75r6gH6Xkpp+gE/tXr+GPj8ix5P5AH6+/GDyrGTbXR6J7ntfbn4FNZiK1z8CGjl3kBAXY/hUc/5r4QfVqGTnTeiUQ8xDMDaoPkWux7WzfU8DihYvM1OlogHhDwyPxL3P8Ajv5/z5+oPOe01RUhZQATwHHysfb+E/Q/kTmnwGSUYZ7b96Xby7vUgW4qU93BFzX6jw4pJKvYjNXa9oJr+mQHRvigyw+K6KRtQ7YixK7wTTGUIvHuDmw6uASI6NdOpU13phRr685BD4UGyJTqtQ3gMrRFhAfDKo0fAEIDWjn5gaIBFEZckYo3xhE0ZeBJJgIRN5VoBXQugayCLAHpQvPcfxdD5BIHRm2BrAqNpTUatR7sStVdblJqxnhPg6ECFS8jCCPw0vwrrw2i5ZUDGw7Ei6vmuMyNL8OiM2momBIQOf1P6zwxQLfq6BKgIStcAevOAZnReqpq4hNEHCN8pdChYUDuAbmuav1rixROfmJ0np66aGOFCSsSBFLUSQooXQAv8sy8AYxjAGMYwBjGMAYxjAGMYwBjGMAYxjAGMYwBjGMAYxjAGMZpnV4NRNrpUhdl2JpX3eNIoSpJy4EQ8sm9V2kNx2JvaMA3PMWTpsLAhoYyDwQUU2PY8Zoum+LtRLHCVmgWSVoVkjtWk07yzKjIUBsABmXz8hk+pAa74hnid3M6mRItQqRUAJ3glYbgm62YJtZgvNKe14Bu8PSIEFJBEo9ljQD+gzLRAooAAew4GaOvxSfEVW1mmXTt4hGp3xOAUSErA7AiNXYySyAdykf3Isf9rZzuqbTh71AeNtq/owik2xSSFmG3eu35uCZVI8vcctt72b1qdKHo8hh8rDhh/wAjtweDWWV1LR8TVXpIPlP+L9w/0+tms1L4b6y0+uDNqGEckFJE/hje8csyvs2MUcr5SWS7G30rN5IvBwVxmOIfDRgl+pA7gGuwHoPpkPF1DVIq74d5ZS3AbjyjyHaDTXff0IHcHAMzqvTXlkjdJAvh8gUTZJFk0f3bH+Y5iL0afbX6QxPFNuewAxJHeiSKG6uPQZ6bqeoBa4bFcAK55DspawLIoIaq/NfYHPf96zcfqDyxBFPxTUOdtcrbX2FUaOAW5ejzm61LgkD8TegSux91Ymqvdnv+6Jb/AG5A4sDcvG6yoo8WL83fmu2etDr53Zt0ZQeGSoKN84JHf1FVQIBPtliDqs4TzQuzUSDtYAkXf4QVHHG4A8+vcgXNX0R5BEDICUUqXIJayVO9TfDjb3PvhOmTh1JnYr4hZhbVs4O0WT+JQPoGb3zzN1TUBgPAahZO1WbcAH4HArkJ9TfGZHTupySSBGi2eTeSSbHmZVFEWCdpP2wCWxjGAMYxgDGMYAxjGAMYxgDGMYAxjGAMYxgDGMYAxjGAMYxgFKytYxgFKxWVxgFKyuMYAxjGAMYxgDGMYAxjGAMYxgDGMYAxjGAf/9k="/>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p>
            <a:pPr defTabSz="914400" fontAlgn="base">
              <a:spcBef>
                <a:spcPct val="0"/>
              </a:spcBef>
              <a:spcAft>
                <a:spcPct val="0"/>
              </a:spcAft>
            </a:pPr>
            <a:endParaRPr lang="en-NZ">
              <a:solidFill>
                <a:srgbClr val="000000"/>
              </a:solidFill>
              <a:latin typeface="Calibri" charset="0"/>
              <a:ea typeface="ＭＳ Ｐゴシック" charset="0"/>
              <a:cs typeface="ＭＳ Ｐゴシック" charset="0"/>
            </a:endParaRPr>
          </a:p>
        </p:txBody>
      </p:sp>
      <p:sp>
        <p:nvSpPr>
          <p:cNvPr id="5" name="Title 3"/>
          <p:cNvSpPr txBox="1">
            <a:spLocks/>
          </p:cNvSpPr>
          <p:nvPr/>
        </p:nvSpPr>
        <p:spPr bwMode="auto">
          <a:xfrm>
            <a:off x="6516215" y="2564904"/>
            <a:ext cx="2160241"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Epiphany</a:t>
            </a:r>
            <a:endParaRPr lang="en-NZ" sz="2000" b="1">
              <a:solidFill>
                <a:srgbClr val="000000"/>
              </a:solidFill>
              <a:latin typeface="Arial"/>
              <a:cs typeface="Arial"/>
            </a:endParaRPr>
          </a:p>
        </p:txBody>
      </p:sp>
      <p:sp>
        <p:nvSpPr>
          <p:cNvPr id="6" name="Title 3"/>
          <p:cNvSpPr txBox="1">
            <a:spLocks/>
          </p:cNvSpPr>
          <p:nvPr/>
        </p:nvSpPr>
        <p:spPr bwMode="auto">
          <a:xfrm>
            <a:off x="4499991" y="1268760"/>
            <a:ext cx="1387125"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Advent</a:t>
            </a:r>
            <a:endParaRPr lang="en-NZ" sz="2000" b="1">
              <a:solidFill>
                <a:srgbClr val="000000"/>
              </a:solidFill>
              <a:latin typeface="Arial"/>
              <a:cs typeface="Arial"/>
            </a:endParaRPr>
          </a:p>
        </p:txBody>
      </p:sp>
      <p:sp>
        <p:nvSpPr>
          <p:cNvPr id="7" name="Title 3"/>
          <p:cNvSpPr txBox="1">
            <a:spLocks/>
          </p:cNvSpPr>
          <p:nvPr/>
        </p:nvSpPr>
        <p:spPr bwMode="auto">
          <a:xfrm>
            <a:off x="5796136" y="1700808"/>
            <a:ext cx="180020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Christmas</a:t>
            </a:r>
            <a:endParaRPr lang="en-NZ" sz="2000" b="1">
              <a:solidFill>
                <a:srgbClr val="000000"/>
              </a:solidFill>
              <a:latin typeface="Arial"/>
              <a:cs typeface="Arial"/>
            </a:endParaRPr>
          </a:p>
        </p:txBody>
      </p:sp>
      <p:sp>
        <p:nvSpPr>
          <p:cNvPr id="8" name="Title 3"/>
          <p:cNvSpPr txBox="1">
            <a:spLocks/>
          </p:cNvSpPr>
          <p:nvPr/>
        </p:nvSpPr>
        <p:spPr bwMode="auto">
          <a:xfrm>
            <a:off x="6444208" y="4581128"/>
            <a:ext cx="2699792"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Holy Week</a:t>
            </a:r>
            <a:endParaRPr lang="en-NZ" sz="2000" b="1">
              <a:solidFill>
                <a:srgbClr val="000000"/>
              </a:solidFill>
              <a:latin typeface="Arial"/>
              <a:cs typeface="Arial"/>
            </a:endParaRPr>
          </a:p>
        </p:txBody>
      </p:sp>
      <p:sp>
        <p:nvSpPr>
          <p:cNvPr id="9" name="Title 3"/>
          <p:cNvSpPr txBox="1">
            <a:spLocks/>
          </p:cNvSpPr>
          <p:nvPr/>
        </p:nvSpPr>
        <p:spPr bwMode="auto">
          <a:xfrm>
            <a:off x="6732239" y="3573016"/>
            <a:ext cx="1387125"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Lent</a:t>
            </a:r>
            <a:endParaRPr lang="en-NZ" sz="2000" b="1">
              <a:solidFill>
                <a:srgbClr val="000000"/>
              </a:solidFill>
              <a:latin typeface="Arial"/>
              <a:cs typeface="Arial"/>
            </a:endParaRPr>
          </a:p>
        </p:txBody>
      </p:sp>
      <p:sp>
        <p:nvSpPr>
          <p:cNvPr id="10" name="Title 3"/>
          <p:cNvSpPr txBox="1">
            <a:spLocks/>
          </p:cNvSpPr>
          <p:nvPr/>
        </p:nvSpPr>
        <p:spPr bwMode="auto">
          <a:xfrm>
            <a:off x="6012160" y="5301208"/>
            <a:ext cx="2376264"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Easter</a:t>
            </a:r>
            <a:endParaRPr lang="en-NZ" sz="2000" b="1">
              <a:solidFill>
                <a:srgbClr val="000000"/>
              </a:solidFill>
              <a:latin typeface="Arial"/>
              <a:cs typeface="Arial"/>
            </a:endParaRPr>
          </a:p>
        </p:txBody>
      </p:sp>
      <p:sp>
        <p:nvSpPr>
          <p:cNvPr id="11" name="Title 3"/>
          <p:cNvSpPr txBox="1">
            <a:spLocks/>
          </p:cNvSpPr>
          <p:nvPr/>
        </p:nvSpPr>
        <p:spPr bwMode="auto">
          <a:xfrm>
            <a:off x="0" y="3356992"/>
            <a:ext cx="2418434" cy="79208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defTabSz="914400" eaLnBrk="1" hangingPunct="1"/>
            <a:r>
              <a:rPr lang="en-US" sz="2000" b="1">
                <a:solidFill>
                  <a:srgbClr val="000000"/>
                </a:solidFill>
                <a:latin typeface="Arial"/>
                <a:cs typeface="Arial"/>
              </a:rPr>
              <a:t>Ordinary Time</a:t>
            </a:r>
            <a:br>
              <a:rPr lang="en-US" sz="2000" b="1">
                <a:solidFill>
                  <a:srgbClr val="000000"/>
                </a:solidFill>
                <a:latin typeface="Arial"/>
                <a:cs typeface="Arial"/>
              </a:rPr>
            </a:br>
            <a:r>
              <a:rPr lang="en-US" sz="2000" b="1">
                <a:solidFill>
                  <a:srgbClr val="000000"/>
                </a:solidFill>
                <a:latin typeface="Arial"/>
                <a:cs typeface="Arial"/>
              </a:rPr>
              <a:t>(Kingdomtide)</a:t>
            </a:r>
            <a:endParaRPr lang="en-NZ" sz="2000" b="1">
              <a:solidFill>
                <a:srgbClr val="000000"/>
              </a:solidFill>
              <a:latin typeface="Arial"/>
              <a:cs typeface="Arial"/>
            </a:endParaRPr>
          </a:p>
        </p:txBody>
      </p:sp>
      <p:sp>
        <p:nvSpPr>
          <p:cNvPr id="12" name="Title 3"/>
          <p:cNvSpPr txBox="1">
            <a:spLocks/>
          </p:cNvSpPr>
          <p:nvPr/>
        </p:nvSpPr>
        <p:spPr bwMode="auto">
          <a:xfrm>
            <a:off x="3347864" y="5949280"/>
            <a:ext cx="1872208"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defTabSz="914400" eaLnBrk="1" hangingPunct="1"/>
            <a:r>
              <a:rPr lang="en-US" sz="2000" b="1">
                <a:solidFill>
                  <a:srgbClr val="000000"/>
                </a:solidFill>
                <a:latin typeface="Arial"/>
                <a:cs typeface="Arial"/>
              </a:rPr>
              <a:t>Pentecost</a:t>
            </a:r>
            <a:endParaRPr lang="en-NZ" sz="2000" b="1">
              <a:solidFill>
                <a:srgbClr val="000000"/>
              </a:solidFill>
              <a:latin typeface="Arial"/>
              <a:cs typeface="Arial"/>
            </a:endParaRPr>
          </a:p>
        </p:txBody>
      </p:sp>
      <p:sp>
        <p:nvSpPr>
          <p:cNvPr id="13" name="Title 3"/>
          <p:cNvSpPr txBox="1">
            <a:spLocks/>
          </p:cNvSpPr>
          <p:nvPr/>
        </p:nvSpPr>
        <p:spPr bwMode="auto">
          <a:xfrm>
            <a:off x="5724128" y="1340768"/>
            <a:ext cx="324036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Christmas Day (12/25)</a:t>
            </a:r>
            <a:endParaRPr lang="en-NZ" sz="1600" b="1">
              <a:solidFill>
                <a:prstClr val="black">
                  <a:lumMod val="65000"/>
                  <a:lumOff val="35000"/>
                </a:prstClr>
              </a:solidFill>
              <a:latin typeface="Arial"/>
              <a:cs typeface="Arial"/>
            </a:endParaRPr>
          </a:p>
        </p:txBody>
      </p:sp>
      <p:sp>
        <p:nvSpPr>
          <p:cNvPr id="14" name="Title 3"/>
          <p:cNvSpPr txBox="1">
            <a:spLocks/>
          </p:cNvSpPr>
          <p:nvPr/>
        </p:nvSpPr>
        <p:spPr bwMode="auto">
          <a:xfrm>
            <a:off x="6588224" y="2132856"/>
            <a:ext cx="2555776"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Epiphany (1/6)</a:t>
            </a:r>
            <a:endParaRPr lang="en-NZ" sz="1600" b="1">
              <a:solidFill>
                <a:prstClr val="black">
                  <a:lumMod val="65000"/>
                  <a:lumOff val="35000"/>
                </a:prstClr>
              </a:solidFill>
              <a:latin typeface="Arial"/>
              <a:cs typeface="Arial"/>
            </a:endParaRPr>
          </a:p>
        </p:txBody>
      </p:sp>
      <p:sp>
        <p:nvSpPr>
          <p:cNvPr id="15" name="Title 3"/>
          <p:cNvSpPr txBox="1">
            <a:spLocks/>
          </p:cNvSpPr>
          <p:nvPr/>
        </p:nvSpPr>
        <p:spPr bwMode="auto">
          <a:xfrm>
            <a:off x="6732240" y="3068960"/>
            <a:ext cx="241176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Ash Wednesday</a:t>
            </a:r>
            <a:endParaRPr lang="en-NZ" sz="1600" b="1">
              <a:solidFill>
                <a:prstClr val="black">
                  <a:lumMod val="65000"/>
                  <a:lumOff val="35000"/>
                </a:prstClr>
              </a:solidFill>
              <a:latin typeface="Arial"/>
              <a:cs typeface="Arial"/>
            </a:endParaRPr>
          </a:p>
        </p:txBody>
      </p:sp>
      <p:sp>
        <p:nvSpPr>
          <p:cNvPr id="16" name="Title 3"/>
          <p:cNvSpPr txBox="1">
            <a:spLocks/>
          </p:cNvSpPr>
          <p:nvPr/>
        </p:nvSpPr>
        <p:spPr bwMode="auto">
          <a:xfrm>
            <a:off x="6732240" y="4221088"/>
            <a:ext cx="241176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Passion Sunday</a:t>
            </a:r>
            <a:endParaRPr lang="en-NZ" sz="1600" b="1">
              <a:solidFill>
                <a:prstClr val="black">
                  <a:lumMod val="65000"/>
                  <a:lumOff val="35000"/>
                </a:prstClr>
              </a:solidFill>
              <a:latin typeface="Arial"/>
              <a:cs typeface="Arial"/>
            </a:endParaRPr>
          </a:p>
        </p:txBody>
      </p:sp>
      <p:sp>
        <p:nvSpPr>
          <p:cNvPr id="17" name="Title 3"/>
          <p:cNvSpPr txBox="1">
            <a:spLocks/>
          </p:cNvSpPr>
          <p:nvPr/>
        </p:nvSpPr>
        <p:spPr bwMode="auto">
          <a:xfrm>
            <a:off x="6588224" y="5013176"/>
            <a:ext cx="2555776"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Easter Sunday</a:t>
            </a:r>
            <a:endParaRPr lang="en-NZ" sz="1600" b="1">
              <a:solidFill>
                <a:prstClr val="black">
                  <a:lumMod val="65000"/>
                  <a:lumOff val="35000"/>
                </a:prstClr>
              </a:solidFill>
              <a:latin typeface="Arial"/>
              <a:cs typeface="Arial"/>
            </a:endParaRPr>
          </a:p>
        </p:txBody>
      </p:sp>
      <p:sp>
        <p:nvSpPr>
          <p:cNvPr id="18" name="Title 3"/>
          <p:cNvSpPr txBox="1">
            <a:spLocks/>
          </p:cNvSpPr>
          <p:nvPr/>
        </p:nvSpPr>
        <p:spPr bwMode="auto">
          <a:xfrm>
            <a:off x="5580112" y="5949280"/>
            <a:ext cx="3528392"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Pentecost Sunday</a:t>
            </a:r>
            <a:endParaRPr lang="en-NZ" sz="1600" b="1">
              <a:solidFill>
                <a:prstClr val="black">
                  <a:lumMod val="65000"/>
                  <a:lumOff val="35000"/>
                </a:prstClr>
              </a:solidFill>
              <a:latin typeface="Arial"/>
              <a:cs typeface="Arial"/>
            </a:endParaRPr>
          </a:p>
        </p:txBody>
      </p:sp>
      <p:sp>
        <p:nvSpPr>
          <p:cNvPr id="19" name="Title 3"/>
          <p:cNvSpPr txBox="1">
            <a:spLocks/>
          </p:cNvSpPr>
          <p:nvPr/>
        </p:nvSpPr>
        <p:spPr bwMode="auto">
          <a:xfrm>
            <a:off x="5760640" y="5589240"/>
            <a:ext cx="338336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Ascension Day</a:t>
            </a:r>
            <a:endParaRPr lang="en-NZ" sz="1600" b="1">
              <a:solidFill>
                <a:prstClr val="black">
                  <a:lumMod val="65000"/>
                  <a:lumOff val="35000"/>
                </a:prstClr>
              </a:solidFill>
              <a:latin typeface="Arial"/>
              <a:cs typeface="Arial"/>
            </a:endParaRPr>
          </a:p>
        </p:txBody>
      </p:sp>
      <p:sp>
        <p:nvSpPr>
          <p:cNvPr id="20" name="Title 3"/>
          <p:cNvSpPr txBox="1">
            <a:spLocks/>
          </p:cNvSpPr>
          <p:nvPr/>
        </p:nvSpPr>
        <p:spPr bwMode="auto">
          <a:xfrm>
            <a:off x="0" y="5229200"/>
            <a:ext cx="277180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r" defTabSz="914400" eaLnBrk="1" hangingPunct="1"/>
            <a:r>
              <a:rPr lang="en-US" sz="1600" b="1">
                <a:solidFill>
                  <a:prstClr val="black">
                    <a:lumMod val="65000"/>
                    <a:lumOff val="35000"/>
                  </a:prstClr>
                </a:solidFill>
                <a:latin typeface="Arial"/>
                <a:cs typeface="Arial"/>
              </a:rPr>
              <a:t>Trinity Sunday</a:t>
            </a:r>
            <a:endParaRPr lang="en-NZ" sz="1600" b="1">
              <a:solidFill>
                <a:prstClr val="black">
                  <a:lumMod val="65000"/>
                  <a:lumOff val="35000"/>
                </a:prstClr>
              </a:solidFill>
              <a:latin typeface="Arial"/>
              <a:cs typeface="Arial"/>
            </a:endParaRPr>
          </a:p>
        </p:txBody>
      </p:sp>
      <p:sp>
        <p:nvSpPr>
          <p:cNvPr id="21" name="Title 3"/>
          <p:cNvSpPr txBox="1">
            <a:spLocks/>
          </p:cNvSpPr>
          <p:nvPr/>
        </p:nvSpPr>
        <p:spPr bwMode="auto">
          <a:xfrm>
            <a:off x="0" y="1988840"/>
            <a:ext cx="266328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r" defTabSz="914400" eaLnBrk="1" hangingPunct="1"/>
            <a:r>
              <a:rPr lang="en-US" sz="1600" b="1">
                <a:solidFill>
                  <a:prstClr val="black">
                    <a:lumMod val="65000"/>
                    <a:lumOff val="35000"/>
                  </a:prstClr>
                </a:solidFill>
                <a:latin typeface="Arial"/>
                <a:cs typeface="Arial"/>
              </a:rPr>
              <a:t>All Saints Day (11/1)</a:t>
            </a:r>
            <a:endParaRPr lang="en-NZ" sz="1600" b="1">
              <a:solidFill>
                <a:prstClr val="black">
                  <a:lumMod val="65000"/>
                  <a:lumOff val="35000"/>
                </a:prstClr>
              </a:solidFill>
              <a:latin typeface="Arial"/>
              <a:cs typeface="Arial"/>
            </a:endParaRPr>
          </a:p>
        </p:txBody>
      </p:sp>
      <p:sp>
        <p:nvSpPr>
          <p:cNvPr id="22" name="Title 3"/>
          <p:cNvSpPr txBox="1">
            <a:spLocks/>
          </p:cNvSpPr>
          <p:nvPr/>
        </p:nvSpPr>
        <p:spPr bwMode="auto">
          <a:xfrm>
            <a:off x="0" y="1484784"/>
            <a:ext cx="349188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r" defTabSz="914400" eaLnBrk="1" hangingPunct="1"/>
            <a:r>
              <a:rPr lang="en-US" sz="1600" b="1">
                <a:solidFill>
                  <a:prstClr val="black">
                    <a:lumMod val="65000"/>
                    <a:lumOff val="35000"/>
                  </a:prstClr>
                </a:solidFill>
                <a:latin typeface="Arial"/>
                <a:cs typeface="Arial"/>
              </a:rPr>
              <a:t>Christ the King Sunday</a:t>
            </a:r>
            <a:endParaRPr lang="en-NZ" sz="1600" b="1">
              <a:solidFill>
                <a:prstClr val="black">
                  <a:lumMod val="65000"/>
                  <a:lumOff val="35000"/>
                </a:prstClr>
              </a:solidFill>
              <a:latin typeface="Arial"/>
              <a:cs typeface="Arial"/>
            </a:endParaRPr>
          </a:p>
        </p:txBody>
      </p:sp>
      <p:grpSp>
        <p:nvGrpSpPr>
          <p:cNvPr id="3" name="Group 2"/>
          <p:cNvGrpSpPr/>
          <p:nvPr/>
        </p:nvGrpSpPr>
        <p:grpSpPr>
          <a:xfrm>
            <a:off x="3250001" y="2525481"/>
            <a:ext cx="2555048" cy="2391383"/>
            <a:chOff x="3250001" y="2525481"/>
            <a:chExt cx="2555048" cy="2391383"/>
          </a:xfrm>
        </p:grpSpPr>
        <p:sp>
          <p:nvSpPr>
            <p:cNvPr id="2" name="Trapezoid 1"/>
            <p:cNvSpPr/>
            <p:nvPr/>
          </p:nvSpPr>
          <p:spPr>
            <a:xfrm rot="835428">
              <a:off x="4705412" y="2525481"/>
              <a:ext cx="422873" cy="216024"/>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5" name="Trapezoid 24"/>
            <p:cNvSpPr/>
            <p:nvPr/>
          </p:nvSpPr>
          <p:spPr>
            <a:xfrm rot="835428">
              <a:off x="3943707" y="4700840"/>
              <a:ext cx="422873" cy="216024"/>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6" name="Trapezoid 25"/>
            <p:cNvSpPr/>
            <p:nvPr/>
          </p:nvSpPr>
          <p:spPr>
            <a:xfrm rot="15383062">
              <a:off x="3167404" y="3820156"/>
              <a:ext cx="422873" cy="257679"/>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7" name="Trapezoid 26"/>
            <p:cNvSpPr/>
            <p:nvPr/>
          </p:nvSpPr>
          <p:spPr>
            <a:xfrm rot="4697797">
              <a:off x="5465250" y="3389701"/>
              <a:ext cx="422873" cy="256724"/>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8" name="Trapezoid 27"/>
            <p:cNvSpPr/>
            <p:nvPr/>
          </p:nvSpPr>
          <p:spPr>
            <a:xfrm rot="8404215">
              <a:off x="3525276" y="2742582"/>
              <a:ext cx="422873" cy="257679"/>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9" name="Trapezoid 28"/>
            <p:cNvSpPr/>
            <p:nvPr/>
          </p:nvSpPr>
          <p:spPr>
            <a:xfrm rot="18901650">
              <a:off x="5037443" y="4499737"/>
              <a:ext cx="422873" cy="257679"/>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grpSp>
      <p:grpSp>
        <p:nvGrpSpPr>
          <p:cNvPr id="31" name="Group 30"/>
          <p:cNvGrpSpPr/>
          <p:nvPr/>
        </p:nvGrpSpPr>
        <p:grpSpPr>
          <a:xfrm rot="1759584">
            <a:off x="3212287" y="2533547"/>
            <a:ext cx="2584231" cy="2390721"/>
            <a:chOff x="3151348" y="2572912"/>
            <a:chExt cx="2584231" cy="2390721"/>
          </a:xfrm>
          <a:solidFill>
            <a:srgbClr val="B1B1B1"/>
          </a:solidFill>
        </p:grpSpPr>
        <p:sp>
          <p:nvSpPr>
            <p:cNvPr id="32" name="Trapezoid 31"/>
            <p:cNvSpPr/>
            <p:nvPr/>
          </p:nvSpPr>
          <p:spPr>
            <a:xfrm rot="835428">
              <a:off x="4620982" y="2572912"/>
              <a:ext cx="422873" cy="216024"/>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3" name="Trapezoid 32"/>
            <p:cNvSpPr/>
            <p:nvPr/>
          </p:nvSpPr>
          <p:spPr>
            <a:xfrm rot="835428">
              <a:off x="3860456" y="4747609"/>
              <a:ext cx="422873" cy="216024"/>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4" name="Trapezoid 33"/>
            <p:cNvSpPr/>
            <p:nvPr/>
          </p:nvSpPr>
          <p:spPr>
            <a:xfrm rot="15383062">
              <a:off x="3058614" y="3803277"/>
              <a:ext cx="495035" cy="309567"/>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5" name="Trapezoid 34"/>
            <p:cNvSpPr/>
            <p:nvPr/>
          </p:nvSpPr>
          <p:spPr>
            <a:xfrm rot="4697797">
              <a:off x="5395780" y="3428727"/>
              <a:ext cx="422873" cy="256724"/>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6" name="Trapezoid 35"/>
            <p:cNvSpPr/>
            <p:nvPr/>
          </p:nvSpPr>
          <p:spPr>
            <a:xfrm rot="8404215">
              <a:off x="3525276" y="2742582"/>
              <a:ext cx="422873" cy="257679"/>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7" name="Trapezoid 36"/>
            <p:cNvSpPr/>
            <p:nvPr/>
          </p:nvSpPr>
          <p:spPr>
            <a:xfrm rot="18901650">
              <a:off x="4996558" y="4522705"/>
              <a:ext cx="422873" cy="257679"/>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grpSp>
      <p:sp>
        <p:nvSpPr>
          <p:cNvPr id="23" name="Title 3"/>
          <p:cNvSpPr txBox="1">
            <a:spLocks/>
          </p:cNvSpPr>
          <p:nvPr/>
        </p:nvSpPr>
        <p:spPr bwMode="auto">
          <a:xfrm>
            <a:off x="4644008" y="242088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Dec</a:t>
            </a:r>
            <a:endParaRPr lang="en-NZ" sz="1200" b="1">
              <a:solidFill>
                <a:srgbClr val="000000"/>
              </a:solidFill>
              <a:latin typeface="Arial"/>
              <a:cs typeface="Arial"/>
            </a:endParaRPr>
          </a:p>
        </p:txBody>
      </p:sp>
      <p:sp>
        <p:nvSpPr>
          <p:cNvPr id="38" name="Title 3"/>
          <p:cNvSpPr txBox="1">
            <a:spLocks/>
          </p:cNvSpPr>
          <p:nvPr/>
        </p:nvSpPr>
        <p:spPr bwMode="auto">
          <a:xfrm>
            <a:off x="5148064" y="278092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Jan</a:t>
            </a:r>
            <a:endParaRPr lang="en-NZ" sz="1200" b="1">
              <a:solidFill>
                <a:srgbClr val="000000"/>
              </a:solidFill>
              <a:latin typeface="Arial"/>
              <a:cs typeface="Arial"/>
            </a:endParaRPr>
          </a:p>
        </p:txBody>
      </p:sp>
      <p:sp>
        <p:nvSpPr>
          <p:cNvPr id="39" name="Title 3"/>
          <p:cNvSpPr txBox="1">
            <a:spLocks/>
          </p:cNvSpPr>
          <p:nvPr/>
        </p:nvSpPr>
        <p:spPr bwMode="auto">
          <a:xfrm>
            <a:off x="5436096" y="3356992"/>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Feb</a:t>
            </a:r>
            <a:endParaRPr lang="en-NZ" sz="1200" b="1">
              <a:solidFill>
                <a:srgbClr val="000000"/>
              </a:solidFill>
              <a:latin typeface="Arial"/>
              <a:cs typeface="Arial"/>
            </a:endParaRPr>
          </a:p>
        </p:txBody>
      </p:sp>
      <p:sp>
        <p:nvSpPr>
          <p:cNvPr id="40" name="Title 3"/>
          <p:cNvSpPr txBox="1">
            <a:spLocks/>
          </p:cNvSpPr>
          <p:nvPr/>
        </p:nvSpPr>
        <p:spPr bwMode="auto">
          <a:xfrm>
            <a:off x="5364088" y="3933056"/>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Mar</a:t>
            </a:r>
            <a:endParaRPr lang="en-NZ" sz="1200" b="1">
              <a:solidFill>
                <a:srgbClr val="000000"/>
              </a:solidFill>
              <a:latin typeface="Arial"/>
              <a:cs typeface="Arial"/>
            </a:endParaRPr>
          </a:p>
        </p:txBody>
      </p:sp>
      <p:sp>
        <p:nvSpPr>
          <p:cNvPr id="41" name="Title 3"/>
          <p:cNvSpPr txBox="1">
            <a:spLocks/>
          </p:cNvSpPr>
          <p:nvPr/>
        </p:nvSpPr>
        <p:spPr bwMode="auto">
          <a:xfrm>
            <a:off x="5004048" y="4437112"/>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Apr</a:t>
            </a:r>
            <a:endParaRPr lang="en-NZ" sz="1200" b="1">
              <a:solidFill>
                <a:srgbClr val="000000"/>
              </a:solidFill>
              <a:latin typeface="Arial"/>
              <a:cs typeface="Arial"/>
            </a:endParaRPr>
          </a:p>
        </p:txBody>
      </p:sp>
      <p:sp>
        <p:nvSpPr>
          <p:cNvPr id="42" name="Title 3"/>
          <p:cNvSpPr txBox="1">
            <a:spLocks/>
          </p:cNvSpPr>
          <p:nvPr/>
        </p:nvSpPr>
        <p:spPr bwMode="auto">
          <a:xfrm>
            <a:off x="4499992" y="4653136"/>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May</a:t>
            </a:r>
            <a:endParaRPr lang="en-NZ" sz="1200" b="1">
              <a:solidFill>
                <a:srgbClr val="000000"/>
              </a:solidFill>
              <a:latin typeface="Arial"/>
              <a:cs typeface="Arial"/>
            </a:endParaRPr>
          </a:p>
        </p:txBody>
      </p:sp>
      <p:sp>
        <p:nvSpPr>
          <p:cNvPr id="43" name="Title 3"/>
          <p:cNvSpPr txBox="1">
            <a:spLocks/>
          </p:cNvSpPr>
          <p:nvPr/>
        </p:nvSpPr>
        <p:spPr bwMode="auto">
          <a:xfrm>
            <a:off x="3851920" y="458112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Jun</a:t>
            </a:r>
            <a:endParaRPr lang="en-NZ" sz="1200" b="1">
              <a:solidFill>
                <a:srgbClr val="000000"/>
              </a:solidFill>
              <a:latin typeface="Arial"/>
              <a:cs typeface="Arial"/>
            </a:endParaRPr>
          </a:p>
        </p:txBody>
      </p:sp>
      <p:sp>
        <p:nvSpPr>
          <p:cNvPr id="44" name="Title 3"/>
          <p:cNvSpPr txBox="1">
            <a:spLocks/>
          </p:cNvSpPr>
          <p:nvPr/>
        </p:nvSpPr>
        <p:spPr bwMode="auto">
          <a:xfrm>
            <a:off x="3419872" y="4293096"/>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Jul</a:t>
            </a:r>
            <a:endParaRPr lang="en-NZ" sz="1200" b="1">
              <a:solidFill>
                <a:srgbClr val="000000"/>
              </a:solidFill>
              <a:latin typeface="Arial"/>
              <a:cs typeface="Arial"/>
            </a:endParaRPr>
          </a:p>
        </p:txBody>
      </p:sp>
      <p:sp>
        <p:nvSpPr>
          <p:cNvPr id="45" name="Title 3"/>
          <p:cNvSpPr txBox="1">
            <a:spLocks/>
          </p:cNvSpPr>
          <p:nvPr/>
        </p:nvSpPr>
        <p:spPr bwMode="auto">
          <a:xfrm>
            <a:off x="3131840" y="3717032"/>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Aug</a:t>
            </a:r>
            <a:endParaRPr lang="en-NZ" sz="1200" b="1">
              <a:solidFill>
                <a:srgbClr val="000000"/>
              </a:solidFill>
              <a:latin typeface="Arial"/>
              <a:cs typeface="Arial"/>
            </a:endParaRPr>
          </a:p>
        </p:txBody>
      </p:sp>
      <p:sp>
        <p:nvSpPr>
          <p:cNvPr id="46" name="Title 3"/>
          <p:cNvSpPr txBox="1">
            <a:spLocks/>
          </p:cNvSpPr>
          <p:nvPr/>
        </p:nvSpPr>
        <p:spPr bwMode="auto">
          <a:xfrm>
            <a:off x="3203848" y="314096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Sep</a:t>
            </a:r>
            <a:endParaRPr lang="en-NZ" sz="1200" b="1">
              <a:solidFill>
                <a:srgbClr val="000000"/>
              </a:solidFill>
              <a:latin typeface="Arial"/>
              <a:cs typeface="Arial"/>
            </a:endParaRPr>
          </a:p>
        </p:txBody>
      </p:sp>
      <p:sp>
        <p:nvSpPr>
          <p:cNvPr id="47" name="Title 3"/>
          <p:cNvSpPr txBox="1">
            <a:spLocks/>
          </p:cNvSpPr>
          <p:nvPr/>
        </p:nvSpPr>
        <p:spPr bwMode="auto">
          <a:xfrm>
            <a:off x="3563888" y="2636912"/>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Oct</a:t>
            </a:r>
            <a:endParaRPr lang="en-NZ" sz="1200" b="1">
              <a:solidFill>
                <a:srgbClr val="000000"/>
              </a:solidFill>
              <a:latin typeface="Arial"/>
              <a:cs typeface="Arial"/>
            </a:endParaRPr>
          </a:p>
        </p:txBody>
      </p:sp>
      <p:sp>
        <p:nvSpPr>
          <p:cNvPr id="48" name="Title 3"/>
          <p:cNvSpPr txBox="1">
            <a:spLocks/>
          </p:cNvSpPr>
          <p:nvPr/>
        </p:nvSpPr>
        <p:spPr bwMode="auto">
          <a:xfrm>
            <a:off x="4067944" y="242088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Nov</a:t>
            </a:r>
            <a:endParaRPr lang="en-NZ" sz="1200" b="1">
              <a:solidFill>
                <a:srgbClr val="000000"/>
              </a:solidFill>
              <a:latin typeface="Arial"/>
              <a:cs typeface="Arial"/>
            </a:endParaRPr>
          </a:p>
        </p:txBody>
      </p:sp>
    </p:spTree>
    <p:extLst>
      <p:ext uri="{BB962C8B-B14F-4D97-AF65-F5344CB8AC3E}">
        <p14:creationId xmlns:p14="http://schemas.microsoft.com/office/powerpoint/2010/main" val="3095333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5</a:t>
            </a:r>
          </a:p>
        </p:txBody>
      </p:sp>
    </p:spTree>
    <p:extLst>
      <p:ext uri="{BB962C8B-B14F-4D97-AF65-F5344CB8AC3E}">
        <p14:creationId xmlns:p14="http://schemas.microsoft.com/office/powerpoint/2010/main" val="1713086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62000"/>
            <a:ext cx="9144000" cy="6096000"/>
          </a:xfrm>
          <a:prstGeom prst="rect">
            <a:avLst/>
          </a:prstGeom>
        </p:spPr>
      </p:pic>
      <p:sp>
        <p:nvSpPr>
          <p:cNvPr id="303105" name="Title 1"/>
          <p:cNvSpPr>
            <a:spLocks noGrp="1"/>
          </p:cNvSpPr>
          <p:nvPr>
            <p:ph type="title"/>
          </p:nvPr>
        </p:nvSpPr>
        <p:spPr>
          <a:xfrm>
            <a:off x="0" y="1"/>
            <a:ext cx="9144000" cy="762000"/>
          </a:xfrm>
        </p:spPr>
        <p:txBody>
          <a:bodyPr/>
          <a:lstStyle/>
          <a:p>
            <a:pPr eaLnBrk="1" hangingPunct="1"/>
            <a:r>
              <a:rPr lang="en-US" b="1">
                <a:solidFill>
                  <a:srgbClr val="000000"/>
                </a:solidFill>
                <a:latin typeface="Calibri" charset="0"/>
              </a:rPr>
              <a:t>Israelites Enter Gilgal in Canaan</a:t>
            </a:r>
            <a:endParaRPr lang="en-NZ" b="1">
              <a:solidFill>
                <a:srgbClr val="000000"/>
              </a:solidFill>
              <a:latin typeface="Calibri" charset="0"/>
            </a:endParaRPr>
          </a:p>
        </p:txBody>
      </p:sp>
    </p:spTree>
    <p:extLst>
      <p:ext uri="{BB962C8B-B14F-4D97-AF65-F5344CB8AC3E}">
        <p14:creationId xmlns:p14="http://schemas.microsoft.com/office/powerpoint/2010/main" val="3649841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pic>
        <p:nvPicPr>
          <p:cNvPr id="2" name="Picture 1"/>
          <p:cNvPicPr>
            <a:picLocks noChangeAspect="1"/>
          </p:cNvPicPr>
          <p:nvPr/>
        </p:nvPicPr>
        <p:blipFill>
          <a:blip r:embed="rId3"/>
          <a:stretch>
            <a:fillRect/>
          </a:stretch>
        </p:blipFill>
        <p:spPr>
          <a:xfrm>
            <a:off x="-17694" y="0"/>
            <a:ext cx="9267772" cy="6958092"/>
          </a:xfrm>
          <a:prstGeom prst="rect">
            <a:avLst/>
          </a:prstGeom>
        </p:spPr>
      </p:pic>
      <p:sp>
        <p:nvSpPr>
          <p:cNvPr id="4" name="Rectangle 2"/>
          <p:cNvSpPr txBox="1">
            <a:spLocks noChangeArrowheads="1"/>
          </p:cNvSpPr>
          <p:nvPr/>
        </p:nvSpPr>
        <p:spPr bwMode="auto">
          <a:xfrm>
            <a:off x="0" y="4902388"/>
            <a:ext cx="9267772" cy="203519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glow rad="127000">
                    <a:schemeClr val="tx1"/>
                  </a:glow>
                </a:effectLst>
                <a:latin typeface="Arial" charset="0"/>
                <a:ea typeface="ＭＳ Ｐゴシック" charset="0"/>
                <a:cs typeface="ＭＳ Ｐゴシック" charset="0"/>
              </a:rPr>
              <a:t>Martin Luther's parents were pious people, but they were shocked when he abandoned his legal studies at Erfurt and entered the Augustinian monastery. Martin was 21 years old when, in July 1505, he gave away all his possessions—including his lute, his many books and clothing—and entered the Black Cloister of the Augustinians.</a:t>
            </a:r>
            <a:endParaRPr lang="en-US" sz="3200" b="1" dirty="0">
              <a:effectLst>
                <a:glow rad="127000">
                  <a:schemeClr val="tx1"/>
                </a:glow>
              </a:effectLst>
              <a:latin typeface="Arial" charset="0"/>
              <a:ea typeface="ＭＳ Ｐゴシック" charset="0"/>
              <a:cs typeface="ＭＳ Ｐゴシック" charset="0"/>
            </a:endParaRPr>
          </a:p>
        </p:txBody>
      </p:sp>
      <p:sp>
        <p:nvSpPr>
          <p:cNvPr id="3" name="Rectangle 2"/>
          <p:cNvSpPr/>
          <p:nvPr/>
        </p:nvSpPr>
        <p:spPr bwMode="auto">
          <a:xfrm>
            <a:off x="-522260" y="4403839"/>
            <a:ext cx="2338300" cy="62912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512738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13" name="Text Box 9"/>
          <p:cNvSpPr txBox="1">
            <a:spLocks noChangeArrowheads="1"/>
          </p:cNvSpPr>
          <p:nvPr/>
        </p:nvSpPr>
        <p:spPr bwMode="auto">
          <a:xfrm>
            <a:off x="2300275" y="4092227"/>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a:spcBef>
                <a:spcPct val="50000"/>
              </a:spcBef>
              <a:defRPr/>
            </a:pPr>
            <a:r>
              <a:rPr lang="en-US" sz="3600" b="1" dirty="0">
                <a:solidFill>
                  <a:srgbClr val="FFFFFF"/>
                </a:solidFill>
                <a:effectLst>
                  <a:glow rad="101600">
                    <a:srgbClr val="000000">
                      <a:alpha val="75000"/>
                    </a:srgbClr>
                  </a:glow>
                </a:effectLst>
                <a:latin typeface="Arial"/>
                <a:cs typeface="Arial"/>
              </a:rPr>
              <a:t>Gilgal</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600" b="1" dirty="0">
                <a:solidFill>
                  <a:srgbClr val="FFFFFF"/>
                </a:solidFill>
                <a:effectLst>
                  <a:glow rad="101600">
                    <a:srgbClr val="000000">
                      <a:alpha val="75000"/>
                    </a:srgbClr>
                  </a:glow>
                </a:effectLst>
                <a:latin typeface="Arial"/>
                <a:cs typeface="Arial"/>
              </a:rPr>
              <a:t>Manasseh</a:t>
            </a:r>
            <a:endParaRPr lang="en-US" sz="2800" b="1" dirty="0">
              <a:solidFill>
                <a:srgbClr val="FFFFFF"/>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800" b="1" dirty="0">
                <a:solidFill>
                  <a:srgbClr val="FFFFFF"/>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800" b="1" dirty="0">
                <a:solidFill>
                  <a:srgbClr val="FFFFFF"/>
                </a:solidFill>
                <a:effectLst>
                  <a:glow rad="101600">
                    <a:srgbClr val="000000">
                      <a:alpha val="75000"/>
                    </a:srgbClr>
                  </a:glow>
                </a:effectLst>
                <a:latin typeface="Arial"/>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171</a:t>
            </a:r>
          </a:p>
        </p:txBody>
      </p:sp>
      <p:sp>
        <p:nvSpPr>
          <p:cNvPr id="32" name="Rounded Rectangular Callout 31"/>
          <p:cNvSpPr/>
          <p:nvPr/>
        </p:nvSpPr>
        <p:spPr>
          <a:xfrm>
            <a:off x="-97222" y="48689"/>
            <a:ext cx="5862685" cy="3614599"/>
          </a:xfrm>
          <a:prstGeom prst="wedgeRoundRectCallout">
            <a:avLst>
              <a:gd name="adj1" fmla="val 33600"/>
              <a:gd name="adj2" fmla="val 6814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39" name="TextBox 2"/>
          <p:cNvSpPr txBox="1">
            <a:spLocks noChangeArrowheads="1"/>
          </p:cNvSpPr>
          <p:nvPr/>
        </p:nvSpPr>
        <p:spPr bwMode="auto">
          <a:xfrm>
            <a:off x="-97222" y="123858"/>
            <a:ext cx="5862684" cy="35394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At that time the L</a:t>
            </a:r>
            <a:r>
              <a:rPr lang="en-US" b="1" dirty="0">
                <a:solidFill>
                  <a:srgbClr val="000000"/>
                </a:solidFill>
                <a:latin typeface="Arial"/>
                <a:cs typeface="Arial"/>
              </a:rPr>
              <a:t>ORD</a:t>
            </a:r>
            <a:r>
              <a:rPr lang="en-US" sz="2800" b="1" dirty="0">
                <a:solidFill>
                  <a:srgbClr val="000000"/>
                </a:solidFill>
                <a:latin typeface="Arial"/>
                <a:cs typeface="Arial"/>
              </a:rPr>
              <a:t> told Joshua, 'Make flint knives and circumcise this second generation of Israelites.'  </a:t>
            </a:r>
            <a:r>
              <a:rPr lang="en-US" sz="2800" b="1" baseline="30000" dirty="0">
                <a:solidFill>
                  <a:srgbClr val="000000"/>
                </a:solidFill>
                <a:latin typeface="Arial"/>
                <a:cs typeface="Arial"/>
              </a:rPr>
              <a:t>3</a:t>
            </a:r>
            <a:r>
              <a:rPr lang="en-US" sz="2800" b="1" dirty="0">
                <a:solidFill>
                  <a:srgbClr val="000000"/>
                </a:solidFill>
                <a:latin typeface="Arial"/>
                <a:cs typeface="Arial"/>
              </a:rPr>
              <a:t>So Joshua made flint knives and circumcised the entire male population of Israel at Gibeath-haaraloth</a:t>
            </a:r>
            <a:r>
              <a:rPr lang="ru-RU" sz="2800" b="1" dirty="0">
                <a:solidFill>
                  <a:srgbClr val="000000"/>
                </a:solidFill>
                <a:latin typeface="Arial"/>
                <a:cs typeface="Arial"/>
              </a:rPr>
              <a:t>"</a:t>
            </a:r>
            <a:r>
              <a:rPr lang="en-US" sz="2800" b="1" dirty="0">
                <a:solidFill>
                  <a:srgbClr val="000000"/>
                </a:solidFill>
                <a:latin typeface="Arial"/>
                <a:cs typeface="Arial"/>
              </a:rPr>
              <a:t> (Joshua 5:2-3 NLT).</a:t>
            </a:r>
          </a:p>
        </p:txBody>
      </p:sp>
      <p:sp>
        <p:nvSpPr>
          <p:cNvPr id="53" name="Text Box 20"/>
          <p:cNvSpPr txBox="1">
            <a:spLocks noChangeArrowheads="1"/>
          </p:cNvSpPr>
          <p:nvPr/>
        </p:nvSpPr>
        <p:spPr bwMode="auto">
          <a:xfrm>
            <a:off x="6024530" y="4070172"/>
            <a:ext cx="236715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4000" b="1" dirty="0">
                <a:solidFill>
                  <a:srgbClr val="FFFF00"/>
                </a:solidFill>
                <a:effectLst>
                  <a:glow rad="101600">
                    <a:srgbClr val="000000">
                      <a:alpha val="75000"/>
                    </a:srgbClr>
                  </a:glow>
                </a:effectLst>
                <a:latin typeface="Arial"/>
                <a:cs typeface="Arial"/>
              </a:rPr>
              <a:t>Acacia Grove</a:t>
            </a:r>
          </a:p>
        </p:txBody>
      </p:sp>
      <p:sp>
        <p:nvSpPr>
          <p:cNvPr id="55" name="Line 17"/>
          <p:cNvSpPr>
            <a:spLocks noChangeShapeType="1"/>
          </p:cNvSpPr>
          <p:nvPr/>
        </p:nvSpPr>
        <p:spPr bwMode="auto">
          <a:xfrm rot="21079435" flipH="1">
            <a:off x="4328287" y="4754525"/>
            <a:ext cx="327183" cy="35737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a:defRPr/>
            </a:pPr>
            <a:endParaRPr lang="en-US">
              <a:solidFill>
                <a:srgbClr val="000000"/>
              </a:solidFill>
              <a:effectLst>
                <a:glow rad="101600">
                  <a:srgbClr val="000000">
                    <a:alpha val="75000"/>
                  </a:srgbClr>
                </a:glow>
              </a:effectLst>
              <a:latin typeface="Arial"/>
              <a:cs typeface="Arial"/>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600" b="1" dirty="0">
                <a:solidFill>
                  <a:srgbClr val="FFFFFF"/>
                </a:solidFill>
                <a:effectLst>
                  <a:glow rad="101600">
                    <a:srgbClr val="000000">
                      <a:alpha val="75000"/>
                    </a:srgbClr>
                  </a:glow>
                </a:effectLst>
                <a:latin typeface="Arial"/>
                <a:cs typeface="Arial"/>
              </a:rPr>
              <a:t>Jericho</a:t>
            </a:r>
          </a:p>
        </p:txBody>
      </p:sp>
      <p:sp>
        <p:nvSpPr>
          <p:cNvPr id="63" name="Line 17"/>
          <p:cNvSpPr>
            <a:spLocks noChangeShapeType="1"/>
          </p:cNvSpPr>
          <p:nvPr/>
        </p:nvSpPr>
        <p:spPr bwMode="auto">
          <a:xfrm rot="21079435" flipH="1" flipV="1">
            <a:off x="4830587" y="4571138"/>
            <a:ext cx="1077511" cy="164420"/>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a:defRPr/>
            </a:pPr>
            <a:endParaRPr lang="en-US">
              <a:solidFill>
                <a:srgbClr val="000000"/>
              </a:solidFill>
              <a:effectLst>
                <a:glow rad="101600">
                  <a:srgbClr val="000000">
                    <a:alpha val="75000"/>
                  </a:srgbClr>
                </a:glow>
              </a:effectLst>
              <a:latin typeface="Arial"/>
              <a:cs typeface="Arial"/>
            </a:endParaRPr>
          </a:p>
        </p:txBody>
      </p:sp>
      <p:grpSp>
        <p:nvGrpSpPr>
          <p:cNvPr id="22" name="Group 21"/>
          <p:cNvGrpSpPr/>
          <p:nvPr/>
        </p:nvGrpSpPr>
        <p:grpSpPr>
          <a:xfrm>
            <a:off x="4121948" y="5122910"/>
            <a:ext cx="369930" cy="380904"/>
            <a:chOff x="1293990" y="4843883"/>
            <a:chExt cx="369930" cy="380904"/>
          </a:xfrm>
        </p:grpSpPr>
        <p:sp>
          <p:nvSpPr>
            <p:cNvPr id="2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25" name="Group 22"/>
          <p:cNvGrpSpPr>
            <a:grpSpLocks/>
          </p:cNvGrpSpPr>
          <p:nvPr/>
        </p:nvGrpSpPr>
        <p:grpSpPr bwMode="auto">
          <a:xfrm>
            <a:off x="4658043" y="4541528"/>
            <a:ext cx="206082" cy="218368"/>
            <a:chOff x="6972297" y="5071534"/>
            <a:chExt cx="206026" cy="218421"/>
          </a:xfrm>
        </p:grpSpPr>
        <p:sp>
          <p:nvSpPr>
            <p:cNvPr id="26"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 name="Title 2"/>
          <p:cNvSpPr>
            <a:spLocks noGrp="1"/>
          </p:cNvSpPr>
          <p:nvPr>
            <p:ph type="ctrTitle"/>
          </p:nvPr>
        </p:nvSpPr>
        <p:spPr>
          <a:xfrm>
            <a:off x="5914335" y="495218"/>
            <a:ext cx="3229665" cy="2308324"/>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fontAlgn="auto" hangingPunct="1">
              <a:spcBef>
                <a:spcPct val="50000"/>
              </a:spcBef>
              <a:spcAft>
                <a:spcPts val="0"/>
              </a:spcAft>
            </a:pPr>
            <a:r>
              <a:rPr lang="en-US" sz="3600" b="1" kern="1200">
                <a:solidFill>
                  <a:srgbClr val="FFFFFF"/>
                </a:solidFill>
                <a:effectLst>
                  <a:glow rad="101600">
                    <a:srgbClr val="000000">
                      <a:alpha val="75000"/>
                    </a:srgbClr>
                  </a:glow>
                </a:effectLst>
                <a:ea typeface="+mn-ea"/>
              </a:rPr>
              <a:t>Taking Care of Priorities</a:t>
            </a:r>
            <a:br>
              <a:rPr lang="en-US" sz="3600" b="1" kern="1200">
                <a:solidFill>
                  <a:srgbClr val="FFFFFF"/>
                </a:solidFill>
                <a:effectLst>
                  <a:glow rad="101600">
                    <a:srgbClr val="000000">
                      <a:alpha val="75000"/>
                    </a:srgbClr>
                  </a:glow>
                </a:effectLst>
                <a:ea typeface="+mn-ea"/>
              </a:rPr>
            </a:br>
            <a:r>
              <a:rPr lang="en-US" sz="3600" b="1" kern="1200">
                <a:solidFill>
                  <a:srgbClr val="FFFFFF"/>
                </a:solidFill>
                <a:effectLst>
                  <a:glow rad="101600">
                    <a:srgbClr val="000000">
                      <a:alpha val="75000"/>
                    </a:srgbClr>
                  </a:glow>
                </a:effectLst>
                <a:ea typeface="+mn-ea"/>
              </a:rPr>
              <a:t>(Josh 3:2; 5:2-3)</a:t>
            </a:r>
          </a:p>
        </p:txBody>
      </p:sp>
    </p:spTree>
    <p:extLst>
      <p:ext uri="{BB962C8B-B14F-4D97-AF65-F5344CB8AC3E}">
        <p14:creationId xmlns:p14="http://schemas.microsoft.com/office/powerpoint/2010/main" val="2748589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right)">
                                      <p:cBhvr>
                                        <p:cTn id="7" dur="500"/>
                                        <p:tgtEl>
                                          <p:spTgt spid="6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right)">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4D0808"/>
            </a:gs>
            <a:gs pos="30000">
              <a:srgbClr val="FF0300"/>
            </a:gs>
            <a:gs pos="55000">
              <a:srgbClr val="FF7A00"/>
            </a:gs>
            <a:gs pos="100000">
              <a:srgbClr val="FFF200"/>
            </a:gs>
          </a:gsLst>
          <a:lin ang="5400000" scaled="1"/>
        </a:gradFill>
        <a:effectLst/>
      </p:bgPr>
    </p:bg>
    <p:spTree>
      <p:nvGrpSpPr>
        <p:cNvPr id="1" name=""/>
        <p:cNvGrpSpPr/>
        <p:nvPr/>
      </p:nvGrpSpPr>
      <p:grpSpPr>
        <a:xfrm>
          <a:off x="0" y="0"/>
          <a:ext cx="0" cy="0"/>
          <a:chOff x="0" y="0"/>
          <a:chExt cx="0" cy="0"/>
        </a:xfrm>
      </p:grpSpPr>
      <p:sp>
        <p:nvSpPr>
          <p:cNvPr id="304131" name="Text Box 6"/>
          <p:cNvSpPr txBox="1">
            <a:spLocks noChangeArrowheads="1"/>
          </p:cNvSpPr>
          <p:nvPr/>
        </p:nvSpPr>
        <p:spPr bwMode="auto">
          <a:xfrm>
            <a:off x="6107113" y="739775"/>
            <a:ext cx="2808287" cy="4894263"/>
          </a:xfrm>
          <a:prstGeom prst="rect">
            <a:avLst/>
          </a:prstGeom>
          <a:gradFill rotWithShape="1">
            <a:gsLst>
              <a:gs pos="0">
                <a:srgbClr val="8488C4"/>
              </a:gs>
              <a:gs pos="53000">
                <a:srgbClr val="D4DEFF"/>
              </a:gs>
              <a:gs pos="83000">
                <a:srgbClr val="D4DEFF"/>
              </a:gs>
              <a:gs pos="100000">
                <a:srgbClr val="96AB94"/>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altLang="ja-JP" sz="2400" dirty="0">
                <a:solidFill>
                  <a:srgbClr val="000000"/>
                </a:solidFill>
              </a:rPr>
              <a:t>"Make flint knives and circumcise </a:t>
            </a:r>
          </a:p>
          <a:p>
            <a:pPr algn="ctr" defTabSz="914400" eaLnBrk="1" fontAlgn="base" hangingPunct="1">
              <a:spcBef>
                <a:spcPct val="0"/>
              </a:spcBef>
              <a:spcAft>
                <a:spcPct val="0"/>
              </a:spcAft>
            </a:pPr>
            <a:r>
              <a:rPr lang="en-US" sz="2400" dirty="0">
                <a:solidFill>
                  <a:srgbClr val="000000"/>
                </a:solidFill>
              </a:rPr>
              <a:t>the Israelites again.</a:t>
            </a:r>
            <a:r>
              <a:rPr lang="en-US" altLang="ja-JP" sz="2400" dirty="0">
                <a:solidFill>
                  <a:srgbClr val="000000"/>
                </a:solidFill>
              </a:rPr>
              <a:t>" </a:t>
            </a:r>
          </a:p>
          <a:p>
            <a:pPr algn="ctr" defTabSz="914400" eaLnBrk="1" fontAlgn="base" hangingPunct="1">
              <a:spcBef>
                <a:spcPct val="0"/>
              </a:spcBef>
              <a:spcAft>
                <a:spcPct val="0"/>
              </a:spcAft>
            </a:pPr>
            <a:r>
              <a:rPr lang="en-US" sz="2400" dirty="0">
                <a:solidFill>
                  <a:srgbClr val="000000"/>
                </a:solidFill>
              </a:rPr>
              <a:t>So Joshua made flint knives and circumcised the Israelites at </a:t>
            </a:r>
            <a:r>
              <a:rPr lang="en-US" sz="2400" dirty="0" err="1">
                <a:solidFill>
                  <a:srgbClr val="000000"/>
                </a:solidFill>
              </a:rPr>
              <a:t>Gibeath</a:t>
            </a:r>
            <a:r>
              <a:rPr lang="en-US" sz="2400" dirty="0">
                <a:solidFill>
                  <a:srgbClr val="000000"/>
                </a:solidFill>
              </a:rPr>
              <a:t> </a:t>
            </a:r>
            <a:r>
              <a:rPr lang="en-US" sz="2400" dirty="0" err="1">
                <a:solidFill>
                  <a:srgbClr val="000000"/>
                </a:solidFill>
              </a:rPr>
              <a:t>Haaraloth</a:t>
            </a:r>
            <a:r>
              <a:rPr lang="en-US" sz="2400" dirty="0">
                <a:solidFill>
                  <a:srgbClr val="000000"/>
                </a:solidFill>
              </a:rPr>
              <a:t>.  </a:t>
            </a:r>
          </a:p>
          <a:p>
            <a:pPr algn="ctr" defTabSz="914400" eaLnBrk="1" fontAlgn="base" hangingPunct="1">
              <a:spcBef>
                <a:spcPct val="0"/>
              </a:spcBef>
              <a:spcAft>
                <a:spcPct val="0"/>
              </a:spcAft>
            </a:pPr>
            <a:endParaRPr lang="en-US" sz="2400" dirty="0">
              <a:solidFill>
                <a:srgbClr val="000000"/>
              </a:solidFill>
            </a:endParaRPr>
          </a:p>
          <a:p>
            <a:pPr algn="ctr" defTabSz="914400" eaLnBrk="1" fontAlgn="base" hangingPunct="1">
              <a:spcBef>
                <a:spcPct val="0"/>
              </a:spcBef>
              <a:spcAft>
                <a:spcPct val="0"/>
              </a:spcAft>
            </a:pPr>
            <a:endParaRPr lang="en-US" sz="2400" dirty="0">
              <a:solidFill>
                <a:srgbClr val="000000"/>
              </a:solidFill>
            </a:endParaRPr>
          </a:p>
          <a:p>
            <a:pPr algn="ctr" defTabSz="914400" eaLnBrk="1" fontAlgn="base" hangingPunct="1">
              <a:spcBef>
                <a:spcPct val="0"/>
              </a:spcBef>
              <a:spcAft>
                <a:spcPct val="0"/>
              </a:spcAft>
            </a:pPr>
            <a:r>
              <a:rPr lang="en-US" sz="2400" dirty="0">
                <a:solidFill>
                  <a:srgbClr val="000000"/>
                </a:solidFill>
              </a:rPr>
              <a:t>(Josh. 5:3 NIV)</a:t>
            </a:r>
          </a:p>
        </p:txBody>
      </p:sp>
      <p:sp>
        <p:nvSpPr>
          <p:cNvPr id="304132" name="Text Box 7"/>
          <p:cNvSpPr txBox="1">
            <a:spLocks noChangeArrowheads="1"/>
          </p:cNvSpPr>
          <p:nvPr/>
        </p:nvSpPr>
        <p:spPr bwMode="auto">
          <a:xfrm>
            <a:off x="1066800" y="5791200"/>
            <a:ext cx="4170363"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3200">
                <a:solidFill>
                  <a:srgbClr val="000000"/>
                </a:solidFill>
                <a:latin typeface="Impact" charset="0"/>
              </a:rPr>
              <a:t>CIRCUMCISION   @ Gilgal</a:t>
            </a:r>
          </a:p>
        </p:txBody>
      </p:sp>
      <p:pic>
        <p:nvPicPr>
          <p:cNvPr id="3" name="Picture 2"/>
          <p:cNvPicPr>
            <a:picLocks noChangeAspect="1"/>
          </p:cNvPicPr>
          <p:nvPr/>
        </p:nvPicPr>
        <p:blipFill>
          <a:blip r:embed="rId2"/>
          <a:stretch>
            <a:fillRect/>
          </a:stretch>
        </p:blipFill>
        <p:spPr>
          <a:xfrm>
            <a:off x="468078" y="739775"/>
            <a:ext cx="5415485" cy="4069350"/>
          </a:xfrm>
          <a:prstGeom prst="rect">
            <a:avLst/>
          </a:prstGeom>
        </p:spPr>
      </p:pic>
    </p:spTree>
    <p:extLst>
      <p:ext uri="{BB962C8B-B14F-4D97-AF65-F5344CB8AC3E}">
        <p14:creationId xmlns:p14="http://schemas.microsoft.com/office/powerpoint/2010/main" val="8314681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168824"/>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Heroes: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Amazing Stories of Faith</a:t>
            </a:r>
          </a:p>
        </p:txBody>
      </p:sp>
      <p:pic>
        <p:nvPicPr>
          <p:cNvPr id="2" name="Picture 1"/>
          <p:cNvPicPr>
            <a:picLocks noChangeAspect="1"/>
          </p:cNvPicPr>
          <p:nvPr/>
        </p:nvPicPr>
        <p:blipFill>
          <a:blip r:embed="rId3"/>
          <a:stretch>
            <a:fillRect/>
          </a:stretch>
        </p:blipFill>
        <p:spPr>
          <a:xfrm>
            <a:off x="0" y="0"/>
            <a:ext cx="9161450" cy="6858000"/>
          </a:xfrm>
          <a:prstGeom prst="rect">
            <a:avLst/>
          </a:prstGeom>
        </p:spPr>
      </p:pic>
      <p:sp>
        <p:nvSpPr>
          <p:cNvPr id="4" name="AutoShape 19" descr="Pink tissue paper"/>
          <p:cNvSpPr>
            <a:spLocks noChangeArrowheads="1"/>
          </p:cNvSpPr>
          <p:nvPr/>
        </p:nvSpPr>
        <p:spPr bwMode="auto">
          <a:xfrm>
            <a:off x="2483768" y="27775"/>
            <a:ext cx="3456384" cy="2362200"/>
          </a:xfrm>
          <a:prstGeom prst="wedgeEllipseCallout">
            <a:avLst>
              <a:gd name="adj1" fmla="val 60389"/>
              <a:gd name="adj2" fmla="val 5550"/>
            </a:avLst>
          </a:prstGeom>
          <a:solidFill>
            <a:srgbClr val="FFFFFF"/>
          </a:solidFill>
          <a:ln w="12700">
            <a:solidFill>
              <a:schemeClr val="tx1"/>
            </a:solidFill>
            <a:prstDash val="lgDashDot"/>
            <a:miter lim="800000"/>
            <a:headEnd type="none" w="sm" len="sm"/>
            <a:tailEnd type="none" w="sm" len="sm"/>
          </a:ln>
        </p:spPr>
        <p:txBody>
          <a:bodyPr lIns="91430" tIns="45715" rIns="91430" bIns="45715"/>
          <a:lstStyle/>
          <a:p>
            <a:pPr algn="ctr" defTabSz="914400" fontAlgn="base">
              <a:spcBef>
                <a:spcPct val="0"/>
              </a:spcBef>
              <a:spcAft>
                <a:spcPct val="0"/>
              </a:spcAft>
            </a:pPr>
            <a:r>
              <a:rPr lang="en-US" sz="2400" b="1" dirty="0">
                <a:solidFill>
                  <a:srgbClr val="3333CC"/>
                </a:solidFill>
                <a:latin typeface="Arial" charset="0"/>
                <a:ea typeface="ＭＳ Ｐゴシック" charset="0"/>
                <a:cs typeface="ＭＳ Ｐゴシック" charset="0"/>
              </a:rPr>
              <a:t>As commander of the army of the L</a:t>
            </a:r>
            <a:r>
              <a:rPr lang="en-US" sz="2000" b="1" dirty="0">
                <a:solidFill>
                  <a:srgbClr val="3333CC"/>
                </a:solidFill>
                <a:latin typeface="Arial" charset="0"/>
                <a:ea typeface="ＭＳ Ｐゴシック" charset="0"/>
                <a:cs typeface="ＭＳ Ｐゴシック" charset="0"/>
              </a:rPr>
              <a:t>ORD</a:t>
            </a:r>
            <a:r>
              <a:rPr lang="en-US" sz="2400" b="1" dirty="0">
                <a:solidFill>
                  <a:srgbClr val="3333CC"/>
                </a:solidFill>
                <a:latin typeface="Arial" charset="0"/>
                <a:ea typeface="ＭＳ Ｐゴシック" charset="0"/>
                <a:cs typeface="ＭＳ Ｐゴシック" charset="0"/>
              </a:rPr>
              <a:t>, I have now come.</a:t>
            </a:r>
          </a:p>
        </p:txBody>
      </p:sp>
      <p:sp>
        <p:nvSpPr>
          <p:cNvPr id="5" name="Text Box 21"/>
          <p:cNvSpPr txBox="1">
            <a:spLocks noChangeArrowheads="1"/>
          </p:cNvSpPr>
          <p:nvPr/>
        </p:nvSpPr>
        <p:spPr bwMode="auto">
          <a:xfrm>
            <a:off x="5405438" y="5791200"/>
            <a:ext cx="3067050" cy="892175"/>
          </a:xfrm>
          <a:prstGeom prst="rect">
            <a:avLst/>
          </a:prstGeom>
          <a:solidFill>
            <a:srgbClr val="FFFFFF"/>
          </a:solidFill>
          <a:ln>
            <a:noFill/>
          </a:ln>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b="1">
                <a:solidFill>
                  <a:srgbClr val="9900CC"/>
                </a:solidFill>
              </a:rPr>
              <a:t>Divine Encounter</a:t>
            </a:r>
          </a:p>
          <a:p>
            <a:pPr algn="ctr" defTabSz="914400" eaLnBrk="1" fontAlgn="base" hangingPunct="1">
              <a:spcBef>
                <a:spcPct val="0"/>
              </a:spcBef>
              <a:spcAft>
                <a:spcPct val="0"/>
              </a:spcAft>
            </a:pPr>
            <a:r>
              <a:rPr lang="en-US" sz="2400" i="1">
                <a:solidFill>
                  <a:srgbClr val="9900CC"/>
                </a:solidFill>
              </a:rPr>
              <a:t>- Joshua 5:13-15-</a:t>
            </a:r>
          </a:p>
        </p:txBody>
      </p:sp>
    </p:spTree>
    <p:extLst>
      <p:ext uri="{BB962C8B-B14F-4D97-AF65-F5344CB8AC3E}">
        <p14:creationId xmlns:p14="http://schemas.microsoft.com/office/powerpoint/2010/main" val="1840841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6</a:t>
            </a:r>
          </a:p>
        </p:txBody>
      </p:sp>
    </p:spTree>
    <p:extLst>
      <p:ext uri="{BB962C8B-B14F-4D97-AF65-F5344CB8AC3E}">
        <p14:creationId xmlns:p14="http://schemas.microsoft.com/office/powerpoint/2010/main" val="1273076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41323" name="Text Box 11" descr="Parchment"/>
          <p:cNvSpPr txBox="1">
            <a:spLocks noChangeArrowheads="1"/>
          </p:cNvSpPr>
          <p:nvPr/>
        </p:nvSpPr>
        <p:spPr bwMode="auto">
          <a:xfrm>
            <a:off x="762000" y="1828800"/>
            <a:ext cx="7858125" cy="458628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marL="358775" indent="-358775"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buClr>
                <a:srgbClr val="000000"/>
              </a:buClr>
              <a:buFont typeface="Wingdings" charset="0"/>
              <a:buChar char="A"/>
            </a:pPr>
            <a:r>
              <a:rPr lang="en-US" b="1" dirty="0">
                <a:solidFill>
                  <a:srgbClr val="FF3300"/>
                </a:solidFill>
                <a:latin typeface="Arial" charset="0"/>
                <a:cs typeface="Arial" charset="0"/>
              </a:rPr>
              <a:t> </a:t>
            </a:r>
            <a:r>
              <a:rPr lang="en-US" b="1" dirty="0">
                <a:solidFill>
                  <a:srgbClr val="3333CC"/>
                </a:solidFill>
                <a:latin typeface="Arial" charset="0"/>
                <a:cs typeface="Arial" charset="0"/>
              </a:rPr>
              <a:t>Rahab chose the fear of the L</a:t>
            </a:r>
            <a:r>
              <a:rPr lang="en-US" sz="2400" b="1" dirty="0">
                <a:solidFill>
                  <a:srgbClr val="3333CC"/>
                </a:solidFill>
                <a:latin typeface="Arial" charset="0"/>
                <a:cs typeface="Arial" charset="0"/>
              </a:rPr>
              <a:t>ORD</a:t>
            </a:r>
            <a:endParaRPr lang="en-US" b="1" dirty="0">
              <a:solidFill>
                <a:srgbClr val="3333CC"/>
              </a:solidFill>
              <a:latin typeface="Arial" charset="0"/>
              <a:cs typeface="Arial" charset="0"/>
            </a:endParaRPr>
          </a:p>
          <a:p>
            <a:pPr defTabSz="914400" eaLnBrk="1" fontAlgn="base" hangingPunct="1">
              <a:spcBef>
                <a:spcPct val="0"/>
              </a:spcBef>
              <a:spcAft>
                <a:spcPct val="0"/>
              </a:spcAft>
              <a:buClr>
                <a:srgbClr val="000000"/>
              </a:buClr>
              <a:buFont typeface="Wingdings" charset="0"/>
              <a:buNone/>
            </a:pPr>
            <a:endParaRPr lang="en-US" b="1" dirty="0">
              <a:solidFill>
                <a:srgbClr val="3333CC"/>
              </a:solidFill>
              <a:latin typeface="Arial" charset="0"/>
              <a:cs typeface="Arial" charset="0"/>
            </a:endParaRPr>
          </a:p>
          <a:p>
            <a:pPr defTabSz="914400" eaLnBrk="1" fontAlgn="base" hangingPunct="1">
              <a:spcBef>
                <a:spcPct val="0"/>
              </a:spcBef>
              <a:spcAft>
                <a:spcPct val="0"/>
              </a:spcAft>
              <a:buClr>
                <a:srgbClr val="000000"/>
              </a:buClr>
              <a:buFont typeface="Wingdings" charset="0"/>
              <a:buChar char="A"/>
            </a:pPr>
            <a:r>
              <a:rPr lang="en-US" b="1" dirty="0">
                <a:solidFill>
                  <a:srgbClr val="3333CC"/>
                </a:solidFill>
                <a:latin typeface="Arial" charset="0"/>
                <a:cs typeface="Arial" charset="0"/>
              </a:rPr>
              <a:t>She is an example of living by faith and not by sight</a:t>
            </a:r>
          </a:p>
          <a:p>
            <a:pPr defTabSz="914400" eaLnBrk="1" fontAlgn="base" hangingPunct="1">
              <a:spcBef>
                <a:spcPct val="0"/>
              </a:spcBef>
              <a:spcAft>
                <a:spcPct val="0"/>
              </a:spcAft>
              <a:buClr>
                <a:srgbClr val="000000"/>
              </a:buClr>
              <a:buFont typeface="Wingdings" charset="0"/>
              <a:buNone/>
            </a:pPr>
            <a:endParaRPr lang="en-US" sz="2400" b="1" dirty="0">
              <a:solidFill>
                <a:srgbClr val="3333CC"/>
              </a:solidFill>
              <a:latin typeface="Arial" charset="0"/>
              <a:cs typeface="Arial" charset="0"/>
            </a:endParaRPr>
          </a:p>
          <a:p>
            <a:pPr defTabSz="914400" eaLnBrk="1" fontAlgn="base" hangingPunct="1">
              <a:spcBef>
                <a:spcPct val="0"/>
              </a:spcBef>
              <a:spcAft>
                <a:spcPct val="0"/>
              </a:spcAft>
              <a:buClr>
                <a:srgbClr val="FF00FF"/>
              </a:buClr>
              <a:buFont typeface="Wingdings" charset="0"/>
              <a:buChar char="Ø"/>
            </a:pPr>
            <a:r>
              <a:rPr lang="en-US" sz="2600" b="1" dirty="0">
                <a:solidFill>
                  <a:srgbClr val="000000"/>
                </a:solidFill>
                <a:latin typeface="Arial" charset="0"/>
                <a:cs typeface="Arial" charset="0"/>
              </a:rPr>
              <a:t>Did not witness miracles but was convinced that God was powerful enough to take care of her and her family </a:t>
            </a:r>
          </a:p>
          <a:p>
            <a:pPr defTabSz="914400" eaLnBrk="1" fontAlgn="base" hangingPunct="1">
              <a:spcBef>
                <a:spcPct val="0"/>
              </a:spcBef>
              <a:spcAft>
                <a:spcPct val="0"/>
              </a:spcAft>
              <a:buClr>
                <a:srgbClr val="FF00FF"/>
              </a:buClr>
            </a:pPr>
            <a:endParaRPr lang="en-US" sz="2600" b="1" dirty="0">
              <a:solidFill>
                <a:srgbClr val="000000"/>
              </a:solidFill>
              <a:latin typeface="Arial" charset="0"/>
              <a:cs typeface="Arial" charset="0"/>
            </a:endParaRPr>
          </a:p>
          <a:p>
            <a:pPr defTabSz="914400" eaLnBrk="1" fontAlgn="base" hangingPunct="1">
              <a:spcBef>
                <a:spcPct val="0"/>
              </a:spcBef>
              <a:spcAft>
                <a:spcPct val="0"/>
              </a:spcAft>
              <a:buClr>
                <a:srgbClr val="FF00FF"/>
              </a:buClr>
              <a:buFont typeface="Wingdings" charset="0"/>
              <a:buChar char="Ø"/>
            </a:pPr>
            <a:r>
              <a:rPr lang="en-US" sz="2600" b="1" dirty="0">
                <a:solidFill>
                  <a:srgbClr val="000000"/>
                </a:solidFill>
                <a:latin typeface="Arial" charset="0"/>
                <a:cs typeface="Arial" charset="0"/>
              </a:rPr>
              <a:t>Her actions showed her faith in God</a:t>
            </a:r>
            <a:r>
              <a:rPr lang="fr-FR" altLang="ja-JP" sz="2600" b="1" dirty="0">
                <a:solidFill>
                  <a:srgbClr val="000000"/>
                </a:solidFill>
                <a:latin typeface="Arial" charset="0"/>
                <a:cs typeface="Arial" charset="0"/>
              </a:rPr>
              <a:t>'</a:t>
            </a:r>
            <a:r>
              <a:rPr lang="en-US" altLang="ja-JP" sz="2600" b="1" dirty="0">
                <a:solidFill>
                  <a:srgbClr val="000000"/>
                </a:solidFill>
                <a:latin typeface="Arial" charset="0"/>
                <a:cs typeface="Arial" charset="0"/>
              </a:rPr>
              <a:t>s deliverance</a:t>
            </a:r>
          </a:p>
        </p:txBody>
      </p:sp>
      <p:sp>
        <p:nvSpPr>
          <p:cNvPr id="290819" name="Rectangle 9"/>
          <p:cNvSpPr>
            <a:spLocks noGrp="1" noChangeArrowheads="1"/>
          </p:cNvSpPr>
          <p:nvPr>
            <p:ph type="title"/>
          </p:nvPr>
        </p:nvSpPr>
        <p:spPr>
          <a:xfrm>
            <a:off x="685800" y="0"/>
            <a:ext cx="7772400" cy="1143000"/>
          </a:xfrm>
        </p:spPr>
        <p:txBody>
          <a:bodyPr/>
          <a:lstStyle/>
          <a:p>
            <a:pPr eaLnBrk="1" hangingPunct="1"/>
            <a:r>
              <a:rPr lang="en-US" sz="4800" b="1">
                <a:latin typeface="Arial" charset="0"/>
                <a:ea typeface="ＭＳ Ｐゴシック" charset="0"/>
                <a:cs typeface="Arial" charset="0"/>
              </a:rPr>
              <a:t>KEY LESSONS </a:t>
            </a:r>
          </a:p>
        </p:txBody>
      </p:sp>
      <p:pic>
        <p:nvPicPr>
          <p:cNvPr id="290820" name="Picture 15" descr="key">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1639888" cy="1676400"/>
          </a:xfrm>
        </p:spPr>
      </p:pic>
    </p:spTree>
    <p:extLst>
      <p:ext uri="{BB962C8B-B14F-4D97-AF65-F5344CB8AC3E}">
        <p14:creationId xmlns:p14="http://schemas.microsoft.com/office/powerpoint/2010/main" val="13051345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1323"/>
                                        </p:tgtEl>
                                        <p:attrNameLst>
                                          <p:attrName>style.visibility</p:attrName>
                                        </p:attrNameLst>
                                      </p:cBhvr>
                                      <p:to>
                                        <p:strVal val="visible"/>
                                      </p:to>
                                    </p:set>
                                    <p:animEffect transition="in" filter="checkerboard(across)">
                                      <p:cBhvr>
                                        <p:cTn id="7" dur="500"/>
                                        <p:tgtEl>
                                          <p:spTgt spid="14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98658" name="Text Box 1026" descr="Parchment"/>
          <p:cNvSpPr txBox="1">
            <a:spLocks noChangeArrowheads="1"/>
          </p:cNvSpPr>
          <p:nvPr/>
        </p:nvSpPr>
        <p:spPr bwMode="auto">
          <a:xfrm>
            <a:off x="1447800" y="990600"/>
            <a:ext cx="7391400" cy="252095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defTabSz="914400" eaLnBrk="1" fontAlgn="base" hangingPunct="1">
              <a:spcBef>
                <a:spcPct val="0"/>
              </a:spcBef>
              <a:spcAft>
                <a:spcPct val="0"/>
              </a:spcAft>
              <a:buClr>
                <a:srgbClr val="000000"/>
              </a:buClr>
              <a:buFont typeface="Wingdings" charset="0"/>
              <a:buChar char="A"/>
            </a:pPr>
            <a:r>
              <a:rPr lang="en-US" sz="2600" b="1" dirty="0">
                <a:solidFill>
                  <a:srgbClr val="3333CC"/>
                </a:solidFill>
                <a:latin typeface="Arial" charset="0"/>
              </a:rPr>
              <a:t>Rahab reveals to us God</a:t>
            </a:r>
            <a:r>
              <a:rPr lang="fr-FR" altLang="ja-JP" sz="2600" b="1" dirty="0">
                <a:solidFill>
                  <a:srgbClr val="3333CC"/>
                </a:solidFill>
                <a:latin typeface="Arial" charset="0"/>
              </a:rPr>
              <a:t>'</a:t>
            </a:r>
            <a:r>
              <a:rPr lang="en-US" altLang="ja-JP" sz="2600" b="1" dirty="0">
                <a:solidFill>
                  <a:srgbClr val="3333CC"/>
                </a:solidFill>
                <a:latin typeface="Arial" charset="0"/>
              </a:rPr>
              <a:t>s ultimate plan of extending salvation to the Gentiles</a:t>
            </a:r>
          </a:p>
          <a:p>
            <a:pPr algn="just" defTabSz="914400" eaLnBrk="1" fontAlgn="base" hangingPunct="1">
              <a:spcBef>
                <a:spcPct val="0"/>
              </a:spcBef>
              <a:spcAft>
                <a:spcPct val="0"/>
              </a:spcAft>
              <a:buClr>
                <a:srgbClr val="000000"/>
              </a:buClr>
              <a:buFont typeface="Wingdings" charset="0"/>
              <a:buChar char="A"/>
            </a:pPr>
            <a:endParaRPr lang="en-US" sz="2600" b="1" dirty="0">
              <a:solidFill>
                <a:srgbClr val="3333CC"/>
              </a:solidFill>
              <a:latin typeface="Arial" charset="0"/>
            </a:endParaRPr>
          </a:p>
          <a:p>
            <a:pPr algn="just" defTabSz="914400" eaLnBrk="1" fontAlgn="base" hangingPunct="1">
              <a:spcBef>
                <a:spcPct val="0"/>
              </a:spcBef>
              <a:spcAft>
                <a:spcPct val="0"/>
              </a:spcAft>
              <a:buClr>
                <a:srgbClr val="FF00FF"/>
              </a:buClr>
              <a:buFont typeface="Wingdings" charset="0"/>
              <a:buChar char="Ø"/>
            </a:pPr>
            <a:r>
              <a:rPr lang="en-US" sz="2600" dirty="0">
                <a:solidFill>
                  <a:srgbClr val="000000"/>
                </a:solidFill>
              </a:rPr>
              <a:t> Her entire family was saved </a:t>
            </a:r>
          </a:p>
          <a:p>
            <a:pPr algn="just" defTabSz="914400" eaLnBrk="1" fontAlgn="base" hangingPunct="1">
              <a:spcBef>
                <a:spcPct val="0"/>
              </a:spcBef>
              <a:spcAft>
                <a:spcPct val="0"/>
              </a:spcAft>
              <a:buClr>
                <a:srgbClr val="FF00FF"/>
              </a:buClr>
              <a:buFont typeface="Wingdings" charset="0"/>
              <a:buChar char="Ø"/>
            </a:pPr>
            <a:r>
              <a:rPr lang="en-US" sz="2600" dirty="0">
                <a:solidFill>
                  <a:srgbClr val="000000"/>
                </a:solidFill>
              </a:rPr>
              <a:t>She became part of the genealogy of Christ </a:t>
            </a:r>
          </a:p>
          <a:p>
            <a:pPr algn="just" defTabSz="914400" eaLnBrk="1" fontAlgn="base" hangingPunct="1">
              <a:spcBef>
                <a:spcPct val="0"/>
              </a:spcBef>
              <a:spcAft>
                <a:spcPct val="0"/>
              </a:spcAft>
              <a:buClr>
                <a:srgbClr val="FF00FF"/>
              </a:buClr>
              <a:buFont typeface="Wingdings" charset="0"/>
              <a:buNone/>
            </a:pPr>
            <a:endParaRPr lang="en-US" sz="2600" dirty="0">
              <a:solidFill>
                <a:srgbClr val="000000"/>
              </a:solidFill>
              <a:latin typeface="Times New Roman" charset="0"/>
            </a:endParaRPr>
          </a:p>
        </p:txBody>
      </p:sp>
      <p:sp>
        <p:nvSpPr>
          <p:cNvPr id="291843" name="Rectangle 1027"/>
          <p:cNvSpPr>
            <a:spLocks noGrp="1" noChangeArrowheads="1"/>
          </p:cNvSpPr>
          <p:nvPr>
            <p:ph type="title"/>
          </p:nvPr>
        </p:nvSpPr>
        <p:spPr>
          <a:xfrm>
            <a:off x="2209800" y="0"/>
            <a:ext cx="6019800" cy="1143000"/>
          </a:xfrm>
        </p:spPr>
        <p:txBody>
          <a:bodyPr/>
          <a:lstStyle/>
          <a:p>
            <a:pPr eaLnBrk="1" hangingPunct="1"/>
            <a:r>
              <a:rPr lang="en-US" sz="4800">
                <a:latin typeface="Arial Black" charset="0"/>
                <a:ea typeface="ＭＳ Ｐゴシック" charset="0"/>
                <a:cs typeface="ＭＳ Ｐゴシック" charset="0"/>
              </a:rPr>
              <a:t>KEY LESSONS </a:t>
            </a:r>
          </a:p>
        </p:txBody>
      </p:sp>
      <p:sp>
        <p:nvSpPr>
          <p:cNvPr id="198661" name="AutoShape 1029"/>
          <p:cNvSpPr>
            <a:spLocks noChangeArrowheads="1"/>
          </p:cNvSpPr>
          <p:nvPr/>
        </p:nvSpPr>
        <p:spPr bwMode="auto">
          <a:xfrm>
            <a:off x="1676400" y="3200400"/>
            <a:ext cx="6096000" cy="3657600"/>
          </a:xfrm>
          <a:prstGeom prst="upArrowCallout">
            <a:avLst>
              <a:gd name="adj1" fmla="val 34722"/>
              <a:gd name="adj2" fmla="val 41667"/>
              <a:gd name="adj3" fmla="val 24208"/>
              <a:gd name="adj4" fmla="val 66667"/>
            </a:avLst>
          </a:prstGeom>
          <a:solidFill>
            <a:srgbClr val="000000"/>
          </a:solidFill>
          <a:ln w="12700" cap="sq">
            <a:solidFill>
              <a:srgbClr val="FFFFFF"/>
            </a:solidFill>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800" b="1" dirty="0">
                <a:solidFill>
                  <a:srgbClr val="FFFFFF"/>
                </a:solidFill>
                <a:latin typeface="Comic Sans MS" charset="0"/>
                <a:ea typeface="ＭＳ Ｐゴシック" charset="0"/>
                <a:cs typeface="ＭＳ Ｐゴシック" charset="0"/>
              </a:rPr>
              <a:t>God</a:t>
            </a:r>
            <a:r>
              <a:rPr lang="fr-FR" altLang="ja-JP" sz="2800" b="1" dirty="0">
                <a:solidFill>
                  <a:srgbClr val="FFFFFF"/>
                </a:solidFill>
                <a:latin typeface="Comic Sans MS" charset="0"/>
                <a:ea typeface="ＭＳ Ｐゴシック" charset="0"/>
                <a:cs typeface="ＭＳ Ｐゴシック" charset="0"/>
              </a:rPr>
              <a:t>'</a:t>
            </a:r>
            <a:r>
              <a:rPr lang="en-US" altLang="ja-JP" sz="2800" b="1" dirty="0">
                <a:solidFill>
                  <a:srgbClr val="FFFFFF"/>
                </a:solidFill>
                <a:latin typeface="Comic Sans MS" charset="0"/>
                <a:ea typeface="ＭＳ Ｐゴシック" charset="0"/>
                <a:cs typeface="ＭＳ Ｐゴシック" charset="0"/>
              </a:rPr>
              <a:t>s faithfulness in fulfilling the </a:t>
            </a:r>
          </a:p>
          <a:p>
            <a:pPr algn="ctr" defTabSz="914400" fontAlgn="base">
              <a:spcBef>
                <a:spcPct val="0"/>
              </a:spcBef>
              <a:spcAft>
                <a:spcPct val="0"/>
              </a:spcAft>
            </a:pPr>
            <a:r>
              <a:rPr lang="en-US" sz="2800" b="1" dirty="0">
                <a:solidFill>
                  <a:srgbClr val="FFFF00"/>
                </a:solidFill>
                <a:latin typeface="Comic Sans MS" charset="0"/>
                <a:ea typeface="ＭＳ Ｐゴシック" charset="0"/>
                <a:cs typeface="ＭＳ Ｐゴシック" charset="0"/>
              </a:rPr>
              <a:t>Abrahamic Covenant:</a:t>
            </a:r>
          </a:p>
          <a:p>
            <a:pPr algn="ctr" defTabSz="914400" fontAlgn="base">
              <a:spcBef>
                <a:spcPct val="0"/>
              </a:spcBef>
              <a:spcAft>
                <a:spcPct val="0"/>
              </a:spcAft>
            </a:pPr>
            <a:r>
              <a:rPr lang="en-US" altLang="ja-JP" sz="2800" b="1" dirty="0">
                <a:solidFill>
                  <a:srgbClr val="FFFFFF"/>
                </a:solidFill>
                <a:latin typeface="Comic Sans MS" charset="0"/>
                <a:ea typeface="ＭＳ Ｐゴシック" charset="0"/>
                <a:cs typeface="ＭＳ Ｐゴシック" charset="0"/>
              </a:rPr>
              <a:t>"…</a:t>
            </a:r>
            <a:r>
              <a:rPr lang="en-US" altLang="ja-JP" sz="2800" b="1" i="1" dirty="0">
                <a:solidFill>
                  <a:srgbClr val="FFFFFF"/>
                </a:solidFill>
                <a:latin typeface="Comic Sans MS" charset="0"/>
                <a:ea typeface="ＭＳ Ｐゴシック" charset="0"/>
                <a:cs typeface="ＭＳ Ｐゴシック" charset="0"/>
              </a:rPr>
              <a:t>and all the peoples of the earth</a:t>
            </a:r>
          </a:p>
          <a:p>
            <a:pPr algn="ctr" defTabSz="914400" fontAlgn="base">
              <a:spcBef>
                <a:spcPct val="0"/>
              </a:spcBef>
              <a:spcAft>
                <a:spcPct val="0"/>
              </a:spcAft>
            </a:pPr>
            <a:r>
              <a:rPr lang="en-US" sz="2800" b="1" i="1" dirty="0">
                <a:solidFill>
                  <a:srgbClr val="FFFFFF"/>
                </a:solidFill>
                <a:latin typeface="Comic Sans MS" charset="0"/>
                <a:ea typeface="ＭＳ Ｐゴシック" charset="0"/>
                <a:cs typeface="ＭＳ Ｐゴシック" charset="0"/>
              </a:rPr>
              <a:t>will be blessed through you</a:t>
            </a:r>
            <a:r>
              <a:rPr lang="en-US" altLang="ja-JP" sz="2800" b="1" i="1" dirty="0">
                <a:solidFill>
                  <a:srgbClr val="FFFFFF"/>
                </a:solidFill>
                <a:latin typeface="Comic Sans MS" charset="0"/>
                <a:ea typeface="ＭＳ Ｐゴシック" charset="0"/>
                <a:cs typeface="ＭＳ Ｐゴシック" charset="0"/>
              </a:rPr>
              <a:t>"  </a:t>
            </a:r>
          </a:p>
          <a:p>
            <a:pPr algn="ctr" defTabSz="914400" fontAlgn="base">
              <a:spcBef>
                <a:spcPct val="0"/>
              </a:spcBef>
              <a:spcAft>
                <a:spcPct val="0"/>
              </a:spcAft>
            </a:pPr>
            <a:r>
              <a:rPr lang="en-US" sz="2800" b="1" i="1" dirty="0">
                <a:solidFill>
                  <a:srgbClr val="FFFFFF"/>
                </a:solidFill>
                <a:latin typeface="Comic Sans MS" charset="0"/>
                <a:ea typeface="ＭＳ Ｐゴシック" charset="0"/>
                <a:cs typeface="ＭＳ Ｐゴシック" charset="0"/>
              </a:rPr>
              <a:t>(Gen 12:3).</a:t>
            </a:r>
          </a:p>
        </p:txBody>
      </p:sp>
      <p:pic>
        <p:nvPicPr>
          <p:cNvPr id="291845" name="Picture 1033" descr="key">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1416050" cy="1447800"/>
          </a:xfrm>
        </p:spPr>
      </p:pic>
    </p:spTree>
    <p:extLst>
      <p:ext uri="{BB962C8B-B14F-4D97-AF65-F5344CB8AC3E}">
        <p14:creationId xmlns:p14="http://schemas.microsoft.com/office/powerpoint/2010/main" val="4770660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8658"/>
                                        </p:tgtEl>
                                        <p:attrNameLst>
                                          <p:attrName>style.visibility</p:attrName>
                                        </p:attrNameLst>
                                      </p:cBhvr>
                                      <p:to>
                                        <p:strVal val="visible"/>
                                      </p:to>
                                    </p:set>
                                    <p:animEffect transition="in" filter="box(in)">
                                      <p:cBhvr>
                                        <p:cTn id="7" dur="500"/>
                                        <p:tgtEl>
                                          <p:spTgt spid="198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98661"/>
                                        </p:tgtEl>
                                        <p:attrNameLst>
                                          <p:attrName>style.visibility</p:attrName>
                                        </p:attrNameLst>
                                      </p:cBhvr>
                                      <p:to>
                                        <p:strVal val="visible"/>
                                      </p:to>
                                    </p:set>
                                    <p:anim calcmode="lin" valueType="num">
                                      <p:cBhvr>
                                        <p:cTn id="12" dur="500" fill="hold"/>
                                        <p:tgtEl>
                                          <p:spTgt spid="198661"/>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98661"/>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98661"/>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98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animBg="1"/>
      <p:bldP spid="19866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Map - Over the Jor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62600"/>
            <a:ext cx="9434513" cy="1257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2" name="Text Box 3"/>
          <p:cNvSpPr txBox="1">
            <a:spLocks noChangeArrowheads="1"/>
          </p:cNvSpPr>
          <p:nvPr/>
        </p:nvSpPr>
        <p:spPr bwMode="auto">
          <a:xfrm>
            <a:off x="0" y="457200"/>
            <a:ext cx="39068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2400">
                <a:solidFill>
                  <a:srgbClr val="40458C"/>
                </a:solidFill>
                <a:latin typeface="Tahoma" charset="0"/>
              </a:rPr>
              <a:t>Entering the Promised Land</a:t>
            </a:r>
            <a:endParaRPr lang="en-AU" sz="2400">
              <a:solidFill>
                <a:srgbClr val="40458C"/>
              </a:solidFill>
              <a:latin typeface="Tahoma" charset="0"/>
            </a:endParaRPr>
          </a:p>
        </p:txBody>
      </p:sp>
    </p:spTree>
    <p:extLst>
      <p:ext uri="{BB962C8B-B14F-4D97-AF65-F5344CB8AC3E}">
        <p14:creationId xmlns:p14="http://schemas.microsoft.com/office/powerpoint/2010/main" val="22959526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8-04 at 3.46.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9313"/>
            <a:ext cx="9144000" cy="6150127"/>
          </a:xfrm>
          <a:prstGeom prst="rect">
            <a:avLst/>
          </a:prstGeom>
        </p:spPr>
      </p:pic>
      <p:sp>
        <p:nvSpPr>
          <p:cNvPr id="288769" name="Title 1"/>
          <p:cNvSpPr>
            <a:spLocks noGrp="1"/>
          </p:cNvSpPr>
          <p:nvPr>
            <p:ph type="title"/>
          </p:nvPr>
        </p:nvSpPr>
        <p:spPr>
          <a:xfrm>
            <a:off x="38100" y="304800"/>
            <a:ext cx="9105900" cy="762000"/>
          </a:xfrm>
        </p:spPr>
        <p:txBody>
          <a:bodyPr/>
          <a:lstStyle/>
          <a:p>
            <a:r>
              <a:rPr lang="en-US" b="1">
                <a:latin typeface="Arial" charset="0"/>
                <a:ea typeface="ＭＳ Ｐゴシック" charset="0"/>
                <a:cs typeface="Arial" charset="0"/>
              </a:rPr>
              <a:t>Jericho Ruins Today</a:t>
            </a:r>
          </a:p>
        </p:txBody>
      </p:sp>
      <p:sp>
        <p:nvSpPr>
          <p:cNvPr id="2" name="Oval 1"/>
          <p:cNvSpPr>
            <a:spLocks noChangeArrowheads="1"/>
          </p:cNvSpPr>
          <p:nvPr/>
        </p:nvSpPr>
        <p:spPr bwMode="auto">
          <a:xfrm>
            <a:off x="179512" y="3357563"/>
            <a:ext cx="7921501" cy="2663825"/>
          </a:xfrm>
          <a:prstGeom prst="ellipse">
            <a:avLst/>
          </a:prstGeom>
          <a:noFill/>
          <a:ln w="76200" cap="sq">
            <a:solidFill>
              <a:srgbClr val="FFFFFF"/>
            </a:solidFill>
            <a:round/>
            <a:headEnd type="none" w="sm" len="sm"/>
            <a:tailEnd type="none" w="sm" len="sm"/>
          </a:ln>
          <a:effectLst>
            <a:glow rad="228600">
              <a:schemeClr val="tx1">
                <a:alpha val="75000"/>
              </a:schemeClr>
            </a:glow>
          </a:effectLst>
          <a:extLst>
            <a:ext uri="{909E8E84-426E-40dd-AFC4-6F175D3DCCD1}">
              <a14:hiddenFill xmlns:a14="http://schemas.microsoft.com/office/drawing/2010/main" xmlns="">
                <a:solidFill>
                  <a:srgbClr val="FFFFFF"/>
                </a:solidFill>
              </a14:hiddenFill>
            </a:ext>
          </a:extLst>
        </p:spPr>
        <p:txBody>
          <a:bodyPr wrap="none" lIns="91430" tIns="45715" rIns="91430" bIns="45715"/>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124211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8-04 at 3.47.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2320"/>
            <a:ext cx="9144000" cy="6167120"/>
          </a:xfrm>
          <a:prstGeom prst="rect">
            <a:avLst/>
          </a:prstGeom>
        </p:spPr>
      </p:pic>
      <p:sp>
        <p:nvSpPr>
          <p:cNvPr id="288769" name="Title 1"/>
          <p:cNvSpPr>
            <a:spLocks noGrp="1"/>
          </p:cNvSpPr>
          <p:nvPr>
            <p:ph type="title"/>
          </p:nvPr>
        </p:nvSpPr>
        <p:spPr>
          <a:xfrm>
            <a:off x="38100" y="304800"/>
            <a:ext cx="9105900" cy="762000"/>
          </a:xfrm>
        </p:spPr>
        <p:txBody>
          <a:bodyPr/>
          <a:lstStyle/>
          <a:p>
            <a:r>
              <a:rPr lang="en-US" b="1">
                <a:latin typeface="Arial" charset="0"/>
                <a:ea typeface="ＭＳ Ｐゴシック" charset="0"/>
                <a:cs typeface="Arial" charset="0"/>
              </a:rPr>
              <a:t>Jericho City Then</a:t>
            </a:r>
          </a:p>
        </p:txBody>
      </p:sp>
    </p:spTree>
    <p:extLst>
      <p:ext uri="{BB962C8B-B14F-4D97-AF65-F5344CB8AC3E}">
        <p14:creationId xmlns:p14="http://schemas.microsoft.com/office/powerpoint/2010/main" val="344545639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5400" y="4953000"/>
            <a:ext cx="8890000" cy="1815882"/>
          </a:xfrm>
          <a:prstGeom prst="rect">
            <a:avLst/>
          </a:prstGeom>
        </p:spPr>
        <p:txBody>
          <a:bodyPr wrap="square">
            <a:spAutoFit/>
          </a:bodyPr>
          <a:lstStyle>
            <a:defPPr>
              <a:defRPr lang="en-US"/>
            </a:defPPr>
            <a:lvl1pPr>
              <a:defRPr sz="3600" b="1">
                <a:solidFill>
                  <a:prstClr val="white"/>
                </a:solidFill>
                <a:effectLst>
                  <a:glow rad="228600">
                    <a:schemeClr val="bg1"/>
                  </a:glow>
                  <a:outerShdw blurRad="38100" dist="38100" dir="2700000" algn="tl">
                    <a:srgbClr val="000000">
                      <a:alpha val="43137"/>
                    </a:srgbClr>
                  </a:outerShdw>
                </a:effectLst>
                <a:latin typeface="Arial" charset="0"/>
                <a:cs typeface="Arial" charset="0"/>
              </a:defRPr>
            </a:lvl1pPr>
          </a:lstStyle>
          <a:p>
            <a:pPr algn="ctr" defTabSz="914400" fontAlgn="base">
              <a:spcBef>
                <a:spcPct val="0"/>
              </a:spcBef>
              <a:spcAft>
                <a:spcPct val="0"/>
              </a:spcAft>
            </a:pPr>
            <a:r>
              <a:rPr lang="en-US" sz="2800" dirty="0">
                <a:effectLst>
                  <a:glow rad="228600">
                    <a:prstClr val="black"/>
                  </a:glow>
                  <a:outerShdw blurRad="38100" dist="38100" dir="2700000" algn="tl">
                    <a:srgbClr val="000000">
                      <a:alpha val="43137"/>
                    </a:srgbClr>
                  </a:outerShdw>
                </a:effectLst>
                <a:ea typeface="ＭＳ Ｐゴシック" charset="0"/>
              </a:rPr>
              <a:t>Tell Sultan—Schematic cross-section diagram of the fortification system at Jericho based on Kenyon's west trench.—AiG </a:t>
            </a:r>
          </a:p>
          <a:p>
            <a:pPr algn="ctr" defTabSz="914400" fontAlgn="base">
              <a:spcBef>
                <a:spcPct val="0"/>
              </a:spcBef>
              <a:spcAft>
                <a:spcPct val="0"/>
              </a:spcAft>
            </a:pPr>
            <a:endParaRPr lang="en-US" sz="2800" dirty="0">
              <a:effectLst>
                <a:glow rad="228600">
                  <a:prstClr val="black"/>
                </a:glow>
                <a:outerShdw blurRad="38100" dist="38100" dir="2700000" algn="tl">
                  <a:srgbClr val="000000">
                    <a:alpha val="43137"/>
                  </a:srgbClr>
                </a:outerShdw>
              </a:effectLst>
              <a:ea typeface="ＭＳ Ｐゴシック" charset="0"/>
            </a:endParaRPr>
          </a:p>
        </p:txBody>
      </p:sp>
      <p:pic>
        <p:nvPicPr>
          <p:cNvPr id="4099" name="Picture 2" descr="Cross-section of Jericho's wa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0"/>
            <a:ext cx="6019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6293919" y="3429000"/>
            <a:ext cx="2621481" cy="646331"/>
          </a:xfrm>
          <a:prstGeom prst="rect">
            <a:avLst/>
          </a:prstGeom>
        </p:spPr>
        <p:txBody>
          <a:bodyPr wrap="none">
            <a:spAutoFit/>
          </a:bodyPr>
          <a:lstStyle/>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3-4 m. high</a:t>
            </a:r>
            <a:endParaRPr lang="en-US"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endParaRPr>
          </a:p>
        </p:txBody>
      </p:sp>
      <p:cxnSp>
        <p:nvCxnSpPr>
          <p:cNvPr id="10" name="Straight Arrow Connector 9"/>
          <p:cNvCxnSpPr/>
          <p:nvPr/>
        </p:nvCxnSpPr>
        <p:spPr>
          <a:xfrm flipH="1">
            <a:off x="4432300" y="2514600"/>
            <a:ext cx="1627188"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697413" y="3702050"/>
            <a:ext cx="1474787"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235200" y="762000"/>
            <a:ext cx="3937000"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293919" y="609600"/>
            <a:ext cx="2100530" cy="1200329"/>
          </a:xfrm>
          <a:prstGeom prst="rect">
            <a:avLst/>
          </a:prstGeom>
        </p:spPr>
        <p:txBody>
          <a:bodyPr wrap="none">
            <a:spAutoFit/>
          </a:bodyPr>
          <a:lstStyle/>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2</a:t>
            </a:r>
            <a:r>
              <a:rPr lang="en-US" sz="3600" b="1" baseline="30000"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nd</a:t>
            </a: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 Brick </a:t>
            </a:r>
          </a:p>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Rampart</a:t>
            </a:r>
            <a:endParaRPr lang="en-US"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endParaRPr>
          </a:p>
        </p:txBody>
      </p:sp>
      <p:sp>
        <p:nvSpPr>
          <p:cNvPr id="18" name="Rectangle 17"/>
          <p:cNvSpPr/>
          <p:nvPr/>
        </p:nvSpPr>
        <p:spPr>
          <a:xfrm>
            <a:off x="6293919" y="2222500"/>
            <a:ext cx="2621481" cy="1200329"/>
          </a:xfrm>
          <a:prstGeom prst="rect">
            <a:avLst/>
          </a:prstGeom>
        </p:spPr>
        <p:txBody>
          <a:bodyPr wrap="none">
            <a:spAutoFit/>
          </a:bodyPr>
          <a:lstStyle/>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2 m. thick,</a:t>
            </a:r>
          </a:p>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5-6 m. high</a:t>
            </a:r>
            <a:endParaRPr lang="en-US"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endParaRPr>
          </a:p>
        </p:txBody>
      </p:sp>
      <p:cxnSp>
        <p:nvCxnSpPr>
          <p:cNvPr id="20" name="Straight Arrow Connector 19"/>
          <p:cNvCxnSpPr/>
          <p:nvPr/>
        </p:nvCxnSpPr>
        <p:spPr>
          <a:xfrm flipH="1">
            <a:off x="1066800" y="1447800"/>
            <a:ext cx="76200" cy="2273300"/>
          </a:xfrm>
          <a:prstGeom prst="straightConnector1">
            <a:avLst/>
          </a:prstGeom>
          <a:ln w="38100">
            <a:solidFill>
              <a:srgbClr val="FFFFFF"/>
            </a:solidFill>
            <a:headEnd type="arrow"/>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87463" y="2292350"/>
            <a:ext cx="1365202" cy="646331"/>
          </a:xfrm>
          <a:prstGeom prst="rect">
            <a:avLst/>
          </a:prstGeom>
        </p:spPr>
        <p:txBody>
          <a:bodyPr wrap="none">
            <a:spAutoFit/>
          </a:bodyPr>
          <a:lstStyle/>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15 m.</a:t>
            </a:r>
            <a:endParaRPr lang="en-US"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5869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pic>
        <p:nvPicPr>
          <p:cNvPr id="2" name="Picture 1"/>
          <p:cNvPicPr>
            <a:picLocks noChangeAspect="1"/>
          </p:cNvPicPr>
          <p:nvPr/>
        </p:nvPicPr>
        <p:blipFill>
          <a:blip r:embed="rId3"/>
          <a:stretch>
            <a:fillRect/>
          </a:stretch>
        </p:blipFill>
        <p:spPr>
          <a:xfrm>
            <a:off x="0" y="1265072"/>
            <a:ext cx="9144000" cy="5143500"/>
          </a:xfrm>
          <a:prstGeom prst="rect">
            <a:avLst/>
          </a:prstGeom>
        </p:spPr>
      </p:pic>
    </p:spTree>
    <p:extLst>
      <p:ext uri="{BB962C8B-B14F-4D97-AF65-F5344CB8AC3E}">
        <p14:creationId xmlns:p14="http://schemas.microsoft.com/office/powerpoint/2010/main" val="2591996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3" descr="Jericho W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26988"/>
            <a:ext cx="9436100" cy="656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2" name="Rectangle 2"/>
          <p:cNvSpPr txBox="1">
            <a:spLocks noChangeArrowheads="1"/>
          </p:cNvSpPr>
          <p:nvPr/>
        </p:nvSpPr>
        <p:spPr bwMode="auto">
          <a:xfrm>
            <a:off x="900113" y="1700213"/>
            <a:ext cx="2592387" cy="57626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FFFFFF"/>
                </a:solidFill>
                <a:latin typeface="Arial" charset="0"/>
                <a:cs typeface="Arial" charset="0"/>
              </a:rPr>
              <a:t>Inner Wall</a:t>
            </a:r>
          </a:p>
        </p:txBody>
      </p:sp>
      <p:sp>
        <p:nvSpPr>
          <p:cNvPr id="517123" name="Rectangle 2"/>
          <p:cNvSpPr txBox="1">
            <a:spLocks noChangeArrowheads="1"/>
          </p:cNvSpPr>
          <p:nvPr/>
        </p:nvSpPr>
        <p:spPr bwMode="auto">
          <a:xfrm rot="1086462">
            <a:off x="6110288" y="3241675"/>
            <a:ext cx="2590800" cy="57626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FFFFFF"/>
                </a:solidFill>
                <a:latin typeface="Arial" charset="0"/>
                <a:cs typeface="Arial" charset="0"/>
              </a:rPr>
              <a:t>Outer Wall</a:t>
            </a:r>
          </a:p>
        </p:txBody>
      </p:sp>
      <p:sp>
        <p:nvSpPr>
          <p:cNvPr id="2" name="Down Arrow 1"/>
          <p:cNvSpPr/>
          <p:nvPr/>
        </p:nvSpPr>
        <p:spPr bwMode="auto">
          <a:xfrm>
            <a:off x="107950" y="1196975"/>
            <a:ext cx="719138" cy="1655763"/>
          </a:xfrm>
          <a:prstGeom prst="down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378882" name="Rectangle 2"/>
          <p:cNvSpPr>
            <a:spLocks noGrp="1" noChangeArrowheads="1"/>
          </p:cNvSpPr>
          <p:nvPr>
            <p:ph type="ctrTitle"/>
          </p:nvPr>
        </p:nvSpPr>
        <p:spPr>
          <a:xfrm>
            <a:off x="0" y="-26988"/>
            <a:ext cx="1979613" cy="1244601"/>
          </a:xfrm>
          <a:solidFill>
            <a:srgbClr val="800000"/>
          </a:solidFill>
        </p:spPr>
        <p:txBody>
          <a:bodyPr/>
          <a:lstStyle/>
          <a:p>
            <a:pPr algn="l" eaLnBrk="1" hangingPunct="1">
              <a:defRPr/>
            </a:pPr>
            <a:r>
              <a:rPr lang="en-US" sz="3200" b="1" dirty="0">
                <a:solidFill>
                  <a:schemeClr val="bg1"/>
                </a:solidFill>
                <a:latin typeface="Arial"/>
                <a:cs typeface="Arial"/>
              </a:rPr>
              <a:t>Jericho City</a:t>
            </a:r>
          </a:p>
        </p:txBody>
      </p:sp>
      <p:sp>
        <p:nvSpPr>
          <p:cNvPr id="6" name="Striped Right Arrow 5"/>
          <p:cNvSpPr/>
          <p:nvPr/>
        </p:nvSpPr>
        <p:spPr bwMode="auto">
          <a:xfrm rot="768685">
            <a:off x="3624263" y="1789113"/>
            <a:ext cx="865187" cy="647700"/>
          </a:xfrm>
          <a:prstGeom prst="stripedRight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9" name="Striped Right Arrow 8"/>
          <p:cNvSpPr/>
          <p:nvPr/>
        </p:nvSpPr>
        <p:spPr bwMode="auto">
          <a:xfrm rot="1236897">
            <a:off x="7250113" y="2652713"/>
            <a:ext cx="865187" cy="647700"/>
          </a:xfrm>
          <a:prstGeom prst="stripedRight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10" name="Rectangle 2"/>
          <p:cNvSpPr txBox="1">
            <a:spLocks noChangeArrowheads="1"/>
          </p:cNvSpPr>
          <p:nvPr/>
        </p:nvSpPr>
        <p:spPr bwMode="auto">
          <a:xfrm>
            <a:off x="2411413" y="2924175"/>
            <a:ext cx="647700" cy="5048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FFFFFF"/>
                </a:solidFill>
                <a:latin typeface="Arial" charset="0"/>
                <a:cs typeface="Arial" charset="0"/>
              </a:rPr>
              <a:t>D</a:t>
            </a:r>
          </a:p>
        </p:txBody>
      </p:sp>
      <p:sp>
        <p:nvSpPr>
          <p:cNvPr id="11" name="Rectangle 2"/>
          <p:cNvSpPr txBox="1">
            <a:spLocks noChangeArrowheads="1"/>
          </p:cNvSpPr>
          <p:nvPr/>
        </p:nvSpPr>
        <p:spPr bwMode="auto">
          <a:xfrm>
            <a:off x="6227763" y="3789363"/>
            <a:ext cx="647700" cy="5032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FFFFFF"/>
                </a:solidFill>
                <a:latin typeface="Arial" charset="0"/>
                <a:cs typeface="Arial" charset="0"/>
              </a:rPr>
              <a:t>D</a:t>
            </a:r>
          </a:p>
        </p:txBody>
      </p:sp>
      <p:sp>
        <p:nvSpPr>
          <p:cNvPr id="12" name="Rectangle 2"/>
          <p:cNvSpPr txBox="1">
            <a:spLocks noChangeArrowheads="1"/>
          </p:cNvSpPr>
          <p:nvPr/>
        </p:nvSpPr>
        <p:spPr bwMode="auto">
          <a:xfrm>
            <a:off x="250825" y="4508500"/>
            <a:ext cx="649288" cy="50482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en-US" sz="2400" b="1" dirty="0">
                <a:solidFill>
                  <a:srgbClr val="FFFFFF"/>
                </a:solidFill>
                <a:latin typeface="Arial"/>
                <a:ea typeface="ＭＳ Ｐゴシック"/>
                <a:cs typeface="Arial"/>
              </a:rPr>
              <a:t>B</a:t>
            </a:r>
          </a:p>
        </p:txBody>
      </p:sp>
      <p:sp>
        <p:nvSpPr>
          <p:cNvPr id="517131" name="Rectangle 6"/>
          <p:cNvSpPr>
            <a:spLocks noChangeArrowheads="1"/>
          </p:cNvSpPr>
          <p:nvPr/>
        </p:nvSpPr>
        <p:spPr bwMode="auto">
          <a:xfrm>
            <a:off x="-36513" y="5876925"/>
            <a:ext cx="9180513" cy="9810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eaLnBrk="0" fontAlgn="t" hangingPunct="0">
              <a:spcBef>
                <a:spcPct val="50000"/>
              </a:spcBef>
              <a:spcAft>
                <a:spcPct val="0"/>
              </a:spcAft>
            </a:pPr>
            <a:endParaRPr lang="en-US" sz="2400">
              <a:solidFill>
                <a:srgbClr val="000000"/>
              </a:solidFill>
              <a:latin typeface="Garamond" charset="0"/>
              <a:ea typeface="ＭＳ Ｐゴシック" charset="0"/>
              <a:cs typeface="ＭＳ Ｐゴシック" charset="0"/>
            </a:endParaRPr>
          </a:p>
        </p:txBody>
      </p:sp>
      <p:sp>
        <p:nvSpPr>
          <p:cNvPr id="517132" name="Rectangle 2"/>
          <p:cNvSpPr txBox="1">
            <a:spLocks noChangeArrowheads="1"/>
          </p:cNvSpPr>
          <p:nvPr/>
        </p:nvSpPr>
        <p:spPr bwMode="auto">
          <a:xfrm>
            <a:off x="358775" y="5805488"/>
            <a:ext cx="8353425"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000000"/>
                </a:solidFill>
                <a:latin typeface="Arial" charset="0"/>
                <a:cs typeface="Arial" charset="0"/>
              </a:rPr>
              <a:t>The Fallen Walls of City IV (From a Measured Drawing)</a:t>
            </a:r>
          </a:p>
        </p:txBody>
      </p:sp>
      <p:sp>
        <p:nvSpPr>
          <p:cNvPr id="517133" name="Rectangle 2"/>
          <p:cNvSpPr txBox="1">
            <a:spLocks noChangeArrowheads="1"/>
          </p:cNvSpPr>
          <p:nvPr/>
        </p:nvSpPr>
        <p:spPr bwMode="auto">
          <a:xfrm>
            <a:off x="-180975" y="6308725"/>
            <a:ext cx="91440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000" b="1">
                <a:solidFill>
                  <a:srgbClr val="000000"/>
                </a:solidFill>
                <a:latin typeface="Arial" charset="0"/>
                <a:cs typeface="Arial" charset="0"/>
              </a:rPr>
              <a:t>B. Brick wall of the 2</a:t>
            </a:r>
            <a:r>
              <a:rPr lang="en-US" sz="2000" b="1" baseline="30000">
                <a:solidFill>
                  <a:srgbClr val="000000"/>
                </a:solidFill>
                <a:latin typeface="Arial" charset="0"/>
                <a:cs typeface="Arial" charset="0"/>
              </a:rPr>
              <a:t>nd</a:t>
            </a:r>
            <a:r>
              <a:rPr lang="en-US" sz="2000" b="1">
                <a:solidFill>
                  <a:srgbClr val="000000"/>
                </a:solidFill>
                <a:latin typeface="Arial" charset="0"/>
                <a:cs typeface="Arial" charset="0"/>
              </a:rPr>
              <a:t> City on the western scarp.  </a:t>
            </a:r>
            <a:r>
              <a:rPr lang="en-US" sz="2000" b="1">
                <a:solidFill>
                  <a:srgbClr val="800000"/>
                </a:solidFill>
                <a:latin typeface="Arial" charset="0"/>
                <a:cs typeface="Arial" charset="0"/>
              </a:rPr>
              <a:t>DD. Walls of 4</a:t>
            </a:r>
            <a:r>
              <a:rPr lang="en-US" sz="2000" b="1" baseline="30000">
                <a:solidFill>
                  <a:srgbClr val="800000"/>
                </a:solidFill>
                <a:latin typeface="Arial" charset="0"/>
                <a:cs typeface="Arial" charset="0"/>
              </a:rPr>
              <a:t>th</a:t>
            </a:r>
            <a:r>
              <a:rPr lang="en-US" sz="2000" b="1">
                <a:solidFill>
                  <a:srgbClr val="800000"/>
                </a:solidFill>
                <a:latin typeface="Arial" charset="0"/>
                <a:cs typeface="Arial" charset="0"/>
              </a:rPr>
              <a:t> City</a:t>
            </a:r>
          </a:p>
        </p:txBody>
      </p:sp>
      <p:sp>
        <p:nvSpPr>
          <p:cNvPr id="15" name="Up Arrow 14"/>
          <p:cNvSpPr/>
          <p:nvPr/>
        </p:nvSpPr>
        <p:spPr bwMode="auto">
          <a:xfrm rot="18805271">
            <a:off x="4441031" y="2875757"/>
            <a:ext cx="576263" cy="4248150"/>
          </a:xfrm>
          <a:prstGeom prst="up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18" name="Up Arrow 17"/>
          <p:cNvSpPr/>
          <p:nvPr/>
        </p:nvSpPr>
        <p:spPr bwMode="auto">
          <a:xfrm rot="299768">
            <a:off x="6219825" y="4475163"/>
            <a:ext cx="576263" cy="1871662"/>
          </a:xfrm>
          <a:prstGeom prst="up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19" name="Up Arrow 18"/>
          <p:cNvSpPr/>
          <p:nvPr/>
        </p:nvSpPr>
        <p:spPr bwMode="auto">
          <a:xfrm rot="299768">
            <a:off x="109538" y="5170488"/>
            <a:ext cx="576262" cy="1187450"/>
          </a:xfrm>
          <a:prstGeom prst="upArrow">
            <a:avLst/>
          </a:prstGeom>
          <a:solidFill>
            <a:schemeClr val="tx1"/>
          </a:solidFill>
          <a:ln>
            <a:noFill/>
          </a:ln>
          <a:effectLst>
            <a:outerShdw blurRad="63500" dist="35921" dir="2700000" algn="ctr" rotWithShape="0">
              <a:schemeClr val="bg2">
                <a:alpha val="50000"/>
              </a:schemeClr>
            </a:outerShdw>
          </a:effec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619942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par>
                          <p:cTn id="26" fill="hold" nodeType="afterGroup">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8"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6400"/>
          <a:stretch/>
        </p:blipFill>
        <p:spPr>
          <a:xfrm>
            <a:off x="-1" y="0"/>
            <a:ext cx="9144001" cy="6858000"/>
          </a:xfrm>
          <a:prstGeom prst="rect">
            <a:avLst/>
          </a:prstGeom>
        </p:spPr>
      </p:pic>
      <p:sp>
        <p:nvSpPr>
          <p:cNvPr id="56355" name="AutoShape 35" descr="Walnut"/>
          <p:cNvSpPr>
            <a:spLocks noChangeArrowheads="1"/>
          </p:cNvSpPr>
          <p:nvPr/>
        </p:nvSpPr>
        <p:spPr bwMode="auto">
          <a:xfrm flipH="1">
            <a:off x="4724400" y="5791200"/>
            <a:ext cx="4419600" cy="1066800"/>
          </a:xfrm>
          <a:prstGeom prst="homePlate">
            <a:avLst>
              <a:gd name="adj" fmla="val 53109"/>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400" b="1">
                <a:solidFill>
                  <a:srgbClr val="FFFFFF"/>
                </a:solidFill>
                <a:latin typeface="Comic Sans MS" charset="0"/>
                <a:ea typeface="ＭＳ Ｐゴシック" charset="0"/>
                <a:cs typeface="ＭＳ Ｐゴシック" charset="0"/>
              </a:rPr>
              <a:t>JERICHO </a:t>
            </a:r>
          </a:p>
          <a:p>
            <a:pPr algn="ctr" defTabSz="914400" fontAlgn="base">
              <a:spcBef>
                <a:spcPct val="0"/>
              </a:spcBef>
              <a:spcAft>
                <a:spcPct val="0"/>
              </a:spcAft>
            </a:pPr>
            <a:r>
              <a:rPr lang="en-US" sz="2400" b="1">
                <a:solidFill>
                  <a:srgbClr val="FFFFFF"/>
                </a:solidFill>
                <a:latin typeface="Comic Sans MS" charset="0"/>
                <a:ea typeface="ＭＳ Ｐゴシック" charset="0"/>
                <a:cs typeface="ＭＳ Ｐゴシック" charset="0"/>
              </a:rPr>
              <a:t>CONQUERED</a:t>
            </a:r>
          </a:p>
        </p:txBody>
      </p:sp>
      <p:sp>
        <p:nvSpPr>
          <p:cNvPr id="56356" name="AutoShape 36" descr="Medium wood"/>
          <p:cNvSpPr>
            <a:spLocks noChangeArrowheads="1"/>
          </p:cNvSpPr>
          <p:nvPr/>
        </p:nvSpPr>
        <p:spPr bwMode="auto">
          <a:xfrm>
            <a:off x="0" y="5867400"/>
            <a:ext cx="4724400" cy="990600"/>
          </a:xfrm>
          <a:prstGeom prst="homePlate">
            <a:avLst>
              <a:gd name="adj" fmla="val 40075"/>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400" b="1">
                <a:solidFill>
                  <a:srgbClr val="FFFFFF"/>
                </a:solidFill>
                <a:latin typeface="Comic Sans MS" charset="0"/>
                <a:ea typeface="ＭＳ Ｐゴシック" charset="0"/>
                <a:cs typeface="ＭＳ Ｐゴシック" charset="0"/>
              </a:rPr>
              <a:t>JERICHO</a:t>
            </a:r>
          </a:p>
          <a:p>
            <a:pPr algn="ctr" defTabSz="914400" fontAlgn="base">
              <a:spcBef>
                <a:spcPct val="0"/>
              </a:spcBef>
              <a:spcAft>
                <a:spcPct val="0"/>
              </a:spcAft>
            </a:pPr>
            <a:r>
              <a:rPr lang="en-US" sz="2400" b="1">
                <a:solidFill>
                  <a:srgbClr val="FFFFFF"/>
                </a:solidFill>
                <a:latin typeface="Comic Sans MS" charset="0"/>
                <a:ea typeface="ＭＳ Ｐゴシック" charset="0"/>
                <a:cs typeface="ＭＳ Ｐゴシック" charset="0"/>
              </a:rPr>
              <a:t>MARCH</a:t>
            </a:r>
          </a:p>
        </p:txBody>
      </p:sp>
      <p:sp>
        <p:nvSpPr>
          <p:cNvPr id="310278" name="WordArt 50"/>
          <p:cNvSpPr>
            <a:spLocks noChangeArrowheads="1" noChangeShapeType="1" noTextEdit="1"/>
          </p:cNvSpPr>
          <p:nvPr/>
        </p:nvSpPr>
        <p:spPr bwMode="auto">
          <a:xfrm>
            <a:off x="2133600" y="76200"/>
            <a:ext cx="4648200" cy="13716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Central Campaign</a:t>
            </a:r>
          </a:p>
        </p:txBody>
      </p:sp>
    </p:spTree>
    <p:extLst>
      <p:ext uri="{BB962C8B-B14F-4D97-AF65-F5344CB8AC3E}">
        <p14:creationId xmlns:p14="http://schemas.microsoft.com/office/powerpoint/2010/main" val="32597567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 calcmode="lin" valueType="num">
                                      <p:cBhvr>
                                        <p:cTn id="7" dur="2000" fill="hold"/>
                                        <p:tgtEl>
                                          <p:spTgt spid="56356"/>
                                        </p:tgtEl>
                                        <p:attrNameLst>
                                          <p:attrName>ppt_x</p:attrName>
                                        </p:attrNameLst>
                                      </p:cBhvr>
                                      <p:tavLst>
                                        <p:tav tm="0">
                                          <p:val>
                                            <p:strVal val="#ppt_x-.2"/>
                                          </p:val>
                                        </p:tav>
                                        <p:tav tm="100000">
                                          <p:val>
                                            <p:strVal val="#ppt_x"/>
                                          </p:val>
                                        </p:tav>
                                      </p:tavLst>
                                    </p:anim>
                                    <p:anim calcmode="lin" valueType="num">
                                      <p:cBhvr>
                                        <p:cTn id="8" dur="2000" fill="hold"/>
                                        <p:tgtEl>
                                          <p:spTgt spid="56356"/>
                                        </p:tgtEl>
                                        <p:attrNameLst>
                                          <p:attrName>ppt_y</p:attrName>
                                        </p:attrNameLst>
                                      </p:cBhvr>
                                      <p:tavLst>
                                        <p:tav tm="0">
                                          <p:val>
                                            <p:strVal val="#ppt_y"/>
                                          </p:val>
                                        </p:tav>
                                        <p:tav tm="100000">
                                          <p:val>
                                            <p:strVal val="#ppt_y"/>
                                          </p:val>
                                        </p:tav>
                                      </p:tavLst>
                                    </p:anim>
                                    <p:animEffect transition="in" filter="wipe(right)" prLst="gradientSize: 0.1">
                                      <p:cBhvr>
                                        <p:cTn id="9" dur="2000"/>
                                        <p:tgtEl>
                                          <p:spTgt spid="563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6355"/>
                                        </p:tgtEl>
                                        <p:attrNameLst>
                                          <p:attrName>style.visibility</p:attrName>
                                        </p:attrNameLst>
                                      </p:cBhvr>
                                      <p:to>
                                        <p:strVal val="visible"/>
                                      </p:to>
                                    </p:set>
                                    <p:anim calcmode="lin" valueType="num">
                                      <p:cBhvr additive="base">
                                        <p:cTn id="14" dur="500" fill="hold"/>
                                        <p:tgtEl>
                                          <p:spTgt spid="56355"/>
                                        </p:tgtEl>
                                        <p:attrNameLst>
                                          <p:attrName>ppt_x</p:attrName>
                                        </p:attrNameLst>
                                      </p:cBhvr>
                                      <p:tavLst>
                                        <p:tav tm="0">
                                          <p:val>
                                            <p:strVal val="1+#ppt_w/2"/>
                                          </p:val>
                                        </p:tav>
                                        <p:tav tm="100000">
                                          <p:val>
                                            <p:strVal val="#ppt_x"/>
                                          </p:val>
                                        </p:tav>
                                      </p:tavLst>
                                    </p:anim>
                                    <p:anim calcmode="lin" valueType="num">
                                      <p:cBhvr additive="base">
                                        <p:cTn id="15" dur="500" fill="hold"/>
                                        <p:tgtEl>
                                          <p:spTgt spid="56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5" grpId="0" animBg="1"/>
      <p:bldP spid="5635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7</a:t>
            </a:r>
          </a:p>
        </p:txBody>
      </p:sp>
    </p:spTree>
    <p:extLst>
      <p:ext uri="{BB962C8B-B14F-4D97-AF65-F5344CB8AC3E}">
        <p14:creationId xmlns:p14="http://schemas.microsoft.com/office/powerpoint/2010/main" val="1070507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chans S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6" y="260648"/>
            <a:ext cx="9234838" cy="6413257"/>
          </a:xfrm>
          <a:prstGeom prst="rect">
            <a:avLst/>
          </a:prstGeom>
        </p:spPr>
      </p:pic>
      <p:sp>
        <p:nvSpPr>
          <p:cNvPr id="288769" name="Title 1"/>
          <p:cNvSpPr>
            <a:spLocks noGrp="1"/>
          </p:cNvSpPr>
          <p:nvPr>
            <p:ph type="title"/>
          </p:nvPr>
        </p:nvSpPr>
        <p:spPr>
          <a:xfrm>
            <a:off x="38100" y="260648"/>
            <a:ext cx="9105900" cy="603920"/>
          </a:xfrm>
        </p:spPr>
        <p:txBody>
          <a:bodyPr/>
          <a:lstStyle/>
          <a:p>
            <a:r>
              <a:rPr lang="en-US" sz="4000" b="1">
                <a:solidFill>
                  <a:srgbClr val="FFFFFF"/>
                </a:solidFill>
                <a:latin typeface="Arial" charset="0"/>
                <a:ea typeface="ＭＳ Ｐゴシック" charset="0"/>
                <a:cs typeface="Arial" charset="0"/>
              </a:rPr>
              <a:t>Achan’s Sin (Joshua 7)</a:t>
            </a:r>
          </a:p>
        </p:txBody>
      </p:sp>
    </p:spTree>
    <p:extLst>
      <p:ext uri="{BB962C8B-B14F-4D97-AF65-F5344CB8AC3E}">
        <p14:creationId xmlns:p14="http://schemas.microsoft.com/office/powerpoint/2010/main" val="227526152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pic>
        <p:nvPicPr>
          <p:cNvPr id="182279" name="Picture 7" descr="07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r="3999" b="-459"/>
          <a:stretch>
            <a:fillRect/>
          </a:stretch>
        </p:blipFill>
        <p:spPr>
          <a:xfrm>
            <a:off x="5486400" y="0"/>
            <a:ext cx="3657600" cy="3657600"/>
          </a:xfrm>
          <a:noFill/>
        </p:spPr>
      </p:pic>
      <p:pic>
        <p:nvPicPr>
          <p:cNvPr id="182294" name="Picture 22" descr="achan_stoned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10000" y="3581400"/>
            <a:ext cx="2100263" cy="3276600"/>
          </a:xfrm>
          <a:noFill/>
        </p:spPr>
      </p:pic>
      <p:pic>
        <p:nvPicPr>
          <p:cNvPr id="315396" name="Picture 23" descr="cartoon"/>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72340" t="14523" r="1064" b="51588"/>
          <a:stretch>
            <a:fillRect/>
          </a:stretch>
        </p:blipFill>
        <p:spPr>
          <a:xfrm>
            <a:off x="0" y="4779963"/>
            <a:ext cx="2895600" cy="2078037"/>
          </a:xfrm>
          <a:noFill/>
        </p:spPr>
      </p:pic>
      <p:sp>
        <p:nvSpPr>
          <p:cNvPr id="182298" name="AutoShape 26"/>
          <p:cNvSpPr>
            <a:spLocks noChangeArrowheads="1"/>
          </p:cNvSpPr>
          <p:nvPr/>
        </p:nvSpPr>
        <p:spPr bwMode="auto">
          <a:xfrm>
            <a:off x="457200" y="3200400"/>
            <a:ext cx="1749425" cy="1981200"/>
          </a:xfrm>
          <a:prstGeom prst="rightArrowCallout">
            <a:avLst>
              <a:gd name="adj1" fmla="val 28312"/>
              <a:gd name="adj2" fmla="val 28312"/>
              <a:gd name="adj3" fmla="val 16667"/>
              <a:gd name="adj4" fmla="val 66667"/>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2700" cap="sq">
            <a:solidFill>
              <a:schemeClr val="tx1"/>
            </a:solidFill>
            <a:miter lim="800000"/>
            <a:headEnd type="none" w="sm" len="sm"/>
            <a:tailEnd type="none" w="sm" len="sm"/>
          </a:ln>
          <a:effectLst/>
        </p:spPr>
        <p:txBody>
          <a:bodyPr wrap="none" lIns="91430" tIns="45715" rIns="91430" bIns="45715" anchor="ctr"/>
          <a:lstStyle/>
          <a:p>
            <a:pPr algn="ctr" defTabSz="914400" fontAlgn="base">
              <a:spcBef>
                <a:spcPct val="0"/>
              </a:spcBef>
              <a:spcAft>
                <a:spcPct val="0"/>
              </a:spcAft>
              <a:defRPr/>
            </a:pPr>
            <a:r>
              <a:rPr lang="en-US" sz="2400" b="1" dirty="0" err="1">
                <a:solidFill>
                  <a:srgbClr val="FFFFFF"/>
                </a:solidFill>
                <a:latin typeface="Arial" pitchFamily="-111" charset="0"/>
                <a:ea typeface="ＭＳ Ｐゴシック" charset="0"/>
                <a:cs typeface="ＭＳ Ｐゴシック" charset="0"/>
              </a:rPr>
              <a:t>Achan</a:t>
            </a:r>
            <a:r>
              <a:rPr lang="fr-FR" sz="2400" b="1" dirty="0">
                <a:solidFill>
                  <a:srgbClr val="FFFFFF"/>
                </a:solidFill>
                <a:latin typeface="Arial" pitchFamily="-111" charset="0"/>
                <a:ea typeface="ＭＳ Ｐゴシック" charset="0"/>
                <a:cs typeface="ＭＳ Ｐゴシック" charset="0"/>
              </a:rPr>
              <a:t>'</a:t>
            </a:r>
            <a:r>
              <a:rPr lang="en-US" sz="2400" b="1" dirty="0">
                <a:solidFill>
                  <a:srgbClr val="FFFFFF"/>
                </a:solidFill>
                <a:latin typeface="Arial" pitchFamily="-111" charset="0"/>
                <a:ea typeface="ＭＳ Ｐゴシック" charset="0"/>
                <a:cs typeface="ＭＳ Ｐゴシック" charset="0"/>
              </a:rPr>
              <a:t>s </a:t>
            </a:r>
          </a:p>
          <a:p>
            <a:pPr algn="ctr" defTabSz="914400" fontAlgn="base">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Sin</a:t>
            </a:r>
          </a:p>
        </p:txBody>
      </p:sp>
      <p:sp>
        <p:nvSpPr>
          <p:cNvPr id="182299" name="AutoShape 27" descr="Parchment"/>
          <p:cNvSpPr>
            <a:spLocks noChangeArrowheads="1"/>
          </p:cNvSpPr>
          <p:nvPr/>
        </p:nvSpPr>
        <p:spPr bwMode="auto">
          <a:xfrm rot="652215">
            <a:off x="2209800" y="3336925"/>
            <a:ext cx="1828800" cy="1738313"/>
          </a:xfrm>
          <a:prstGeom prst="rightArrowCallout">
            <a:avLst>
              <a:gd name="adj1" fmla="val 25000"/>
              <a:gd name="adj2" fmla="val 25000"/>
              <a:gd name="adj3" fmla="val 17534"/>
              <a:gd name="adj4" fmla="val 66667"/>
            </a:avLst>
          </a:prstGeom>
          <a:blipFill dpi="0" rotWithShape="1">
            <a:blip r:embed="rId5"/>
            <a:srcRect/>
            <a:tile tx="0" ty="0" sx="100000" sy="100000" flip="none" algn="tl"/>
          </a:blipFill>
          <a:ln w="12700">
            <a:solidFill>
              <a:schemeClr val="tx1"/>
            </a:solidFill>
            <a:prstDash val="lgDashDotDot"/>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400" b="1">
                <a:solidFill>
                  <a:srgbClr val="000000"/>
                </a:solidFill>
                <a:latin typeface="Arial" charset="0"/>
                <a:ea typeface="ＭＳ Ｐゴシック" charset="0"/>
                <a:cs typeface="ＭＳ Ｐゴシック" charset="0"/>
              </a:rPr>
              <a:t>Defeat </a:t>
            </a:r>
          </a:p>
          <a:p>
            <a:pPr algn="ctr" defTabSz="914400" fontAlgn="base">
              <a:spcBef>
                <a:spcPct val="0"/>
              </a:spcBef>
              <a:spcAft>
                <a:spcPct val="0"/>
              </a:spcAft>
            </a:pPr>
            <a:r>
              <a:rPr lang="en-US" sz="2400" b="1">
                <a:solidFill>
                  <a:srgbClr val="000000"/>
                </a:solidFill>
                <a:latin typeface="Arial" charset="0"/>
                <a:ea typeface="ＭＳ Ｐゴシック" charset="0"/>
                <a:cs typeface="ＭＳ Ｐゴシック" charset="0"/>
              </a:rPr>
              <a:t>At </a:t>
            </a:r>
          </a:p>
          <a:p>
            <a:pPr algn="ctr" defTabSz="914400" fontAlgn="base">
              <a:spcBef>
                <a:spcPct val="0"/>
              </a:spcBef>
              <a:spcAft>
                <a:spcPct val="0"/>
              </a:spcAft>
            </a:pPr>
            <a:r>
              <a:rPr lang="en-US" sz="2400" b="1">
                <a:solidFill>
                  <a:srgbClr val="000000"/>
                </a:solidFill>
                <a:latin typeface="Arial" charset="0"/>
                <a:ea typeface="ＭＳ Ｐゴシック" charset="0"/>
                <a:cs typeface="ＭＳ Ｐゴシック" charset="0"/>
              </a:rPr>
              <a:t>Ai</a:t>
            </a:r>
          </a:p>
        </p:txBody>
      </p:sp>
      <p:sp>
        <p:nvSpPr>
          <p:cNvPr id="182300" name="AutoShape 28"/>
          <p:cNvSpPr>
            <a:spLocks noChangeArrowheads="1"/>
          </p:cNvSpPr>
          <p:nvPr/>
        </p:nvSpPr>
        <p:spPr bwMode="auto">
          <a:xfrm rot="-2225259">
            <a:off x="5410200" y="5105400"/>
            <a:ext cx="1714500" cy="1028700"/>
          </a:xfrm>
          <a:prstGeom prst="rightArrowCallout">
            <a:avLst>
              <a:gd name="adj1" fmla="val 25000"/>
              <a:gd name="adj2" fmla="val 25000"/>
              <a:gd name="adj3" fmla="val 27778"/>
              <a:gd name="adj4" fmla="val 66667"/>
            </a:avLst>
          </a:prstGeom>
          <a:solidFill>
            <a:srgbClr val="FF3300"/>
          </a:solidFill>
          <a:ln w="12700">
            <a:solidFill>
              <a:srgbClr val="FF9900"/>
            </a:solidFill>
            <a:prstDash val="lgDash"/>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400" b="1">
                <a:solidFill>
                  <a:srgbClr val="FFFFFF"/>
                </a:solidFill>
                <a:latin typeface="Arial" charset="0"/>
                <a:ea typeface="ＭＳ Ｐゴシック" charset="0"/>
                <a:cs typeface="ＭＳ Ｐゴシック" charset="0"/>
              </a:rPr>
              <a:t>Sin</a:t>
            </a:r>
          </a:p>
          <a:p>
            <a:pPr algn="ctr" defTabSz="914400" fontAlgn="base">
              <a:spcBef>
                <a:spcPct val="0"/>
              </a:spcBef>
              <a:spcAft>
                <a:spcPct val="0"/>
              </a:spcAft>
            </a:pPr>
            <a:r>
              <a:rPr lang="en-US" sz="2400" b="1">
                <a:solidFill>
                  <a:srgbClr val="FFFFFF"/>
                </a:solidFill>
                <a:latin typeface="Arial" charset="0"/>
                <a:ea typeface="ＭＳ Ｐゴシック" charset="0"/>
                <a:cs typeface="ＭＳ Ｐゴシック" charset="0"/>
              </a:rPr>
              <a:t>Purged</a:t>
            </a:r>
          </a:p>
        </p:txBody>
      </p:sp>
      <p:sp>
        <p:nvSpPr>
          <p:cNvPr id="182301" name="AutoShape 29"/>
          <p:cNvSpPr>
            <a:spLocks noChangeArrowheads="1"/>
          </p:cNvSpPr>
          <p:nvPr/>
        </p:nvSpPr>
        <p:spPr bwMode="auto">
          <a:xfrm rot="-2890547">
            <a:off x="6429375" y="2943225"/>
            <a:ext cx="2000250" cy="2209800"/>
          </a:xfrm>
          <a:prstGeom prst="rightArrowCallout">
            <a:avLst>
              <a:gd name="adj1" fmla="val 27619"/>
              <a:gd name="adj2" fmla="val 27619"/>
              <a:gd name="adj3" fmla="val 16667"/>
              <a:gd name="adj4" fmla="val 66667"/>
            </a:avLst>
          </a:prstGeom>
          <a:gradFill rotWithShape="1">
            <a:gsLst>
              <a:gs pos="0">
                <a:srgbClr val="FFCC66"/>
              </a:gs>
              <a:gs pos="50000">
                <a:srgbClr val="FFFF00"/>
              </a:gs>
              <a:gs pos="100000">
                <a:srgbClr val="FFCC66"/>
              </a:gs>
            </a:gsLst>
            <a:lin ang="2700000" scaled="1"/>
          </a:gradFill>
          <a:ln w="12700">
            <a:solidFill>
              <a:srgbClr val="663300"/>
            </a:solidFill>
            <a:prstDash val="dashDot"/>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400" b="1">
                <a:solidFill>
                  <a:srgbClr val="3333CC"/>
                </a:solidFill>
                <a:latin typeface="Arial" charset="0"/>
                <a:ea typeface="ＭＳ Ｐゴシック" charset="0"/>
                <a:cs typeface="ＭＳ Ｐゴシック" charset="0"/>
              </a:rPr>
              <a:t>Victory</a:t>
            </a:r>
          </a:p>
          <a:p>
            <a:pPr algn="ctr" defTabSz="914400" fontAlgn="base">
              <a:spcBef>
                <a:spcPct val="0"/>
              </a:spcBef>
              <a:spcAft>
                <a:spcPct val="0"/>
              </a:spcAft>
            </a:pPr>
            <a:r>
              <a:rPr lang="en-US" sz="2400" b="1">
                <a:solidFill>
                  <a:srgbClr val="3333CC"/>
                </a:solidFill>
                <a:latin typeface="Arial" charset="0"/>
                <a:ea typeface="ＭＳ Ｐゴシック" charset="0"/>
                <a:cs typeface="ＭＳ Ｐゴシック" charset="0"/>
              </a:rPr>
              <a:t>Over</a:t>
            </a:r>
          </a:p>
          <a:p>
            <a:pPr algn="ctr" defTabSz="914400" fontAlgn="base">
              <a:spcBef>
                <a:spcPct val="0"/>
              </a:spcBef>
              <a:spcAft>
                <a:spcPct val="0"/>
              </a:spcAft>
            </a:pPr>
            <a:r>
              <a:rPr lang="en-US" sz="2400" b="1">
                <a:solidFill>
                  <a:srgbClr val="3333CC"/>
                </a:solidFill>
                <a:latin typeface="Arial" charset="0"/>
                <a:ea typeface="ＭＳ Ｐゴシック" charset="0"/>
                <a:cs typeface="ＭＳ Ｐゴシック" charset="0"/>
              </a:rPr>
              <a:t>Enemies</a:t>
            </a:r>
          </a:p>
          <a:p>
            <a:pPr algn="ctr" defTabSz="914400" fontAlgn="base">
              <a:spcBef>
                <a:spcPct val="0"/>
              </a:spcBef>
              <a:spcAft>
                <a:spcPct val="0"/>
              </a:spcAft>
            </a:pPr>
            <a:r>
              <a:rPr lang="en-US" sz="2400" b="1">
                <a:solidFill>
                  <a:srgbClr val="3333CC"/>
                </a:solidFill>
                <a:latin typeface="Arial" charset="0"/>
                <a:ea typeface="ＭＳ Ｐゴシック" charset="0"/>
                <a:cs typeface="ＭＳ Ｐゴシック" charset="0"/>
              </a:rPr>
              <a:t>At Ai</a:t>
            </a:r>
          </a:p>
        </p:txBody>
      </p:sp>
      <p:sp>
        <p:nvSpPr>
          <p:cNvPr id="182302" name="AutoShape 30"/>
          <p:cNvSpPr>
            <a:spLocks noChangeArrowheads="1"/>
          </p:cNvSpPr>
          <p:nvPr/>
        </p:nvSpPr>
        <p:spPr bwMode="auto">
          <a:xfrm>
            <a:off x="2743200" y="2895600"/>
            <a:ext cx="609600" cy="609600"/>
          </a:xfrm>
          <a:prstGeom prst="smileyFace">
            <a:avLst>
              <a:gd name="adj" fmla="val -4653"/>
            </a:avLst>
          </a:prstGeom>
          <a:solidFill>
            <a:srgbClr val="00FFFF"/>
          </a:solidFill>
          <a:ln w="12700" cap="sq">
            <a:solidFill>
              <a:schemeClr val="accent2"/>
            </a:solidFill>
            <a:round/>
            <a:headEnd type="none" w="sm" len="sm"/>
            <a:tailEnd type="none" w="sm" len="sm"/>
          </a:ln>
        </p:spPr>
        <p:txBody>
          <a:bodyPr wrap="none" lIns="91430" tIns="45715" rIns="91430" bIns="45715"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
        <p:nvSpPr>
          <p:cNvPr id="315402" name="Text Box 37"/>
          <p:cNvSpPr txBox="1">
            <a:spLocks noChangeArrowheads="1"/>
          </p:cNvSpPr>
          <p:nvPr/>
        </p:nvSpPr>
        <p:spPr bwMode="auto">
          <a:xfrm>
            <a:off x="1128713" y="746125"/>
            <a:ext cx="3148012" cy="1320800"/>
          </a:xfrm>
          <a:prstGeom prst="rect">
            <a:avLst/>
          </a:prstGeom>
          <a:solidFill>
            <a:schemeClr val="accent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4000">
                <a:solidFill>
                  <a:srgbClr val="FFFF00"/>
                </a:solidFill>
              </a:rPr>
              <a:t>CENTRAL</a:t>
            </a:r>
          </a:p>
          <a:p>
            <a:pPr algn="ctr" defTabSz="914400" eaLnBrk="1" fontAlgn="base" hangingPunct="1">
              <a:spcBef>
                <a:spcPct val="0"/>
              </a:spcBef>
              <a:spcAft>
                <a:spcPct val="0"/>
              </a:spcAft>
            </a:pPr>
            <a:r>
              <a:rPr lang="en-US" sz="4000">
                <a:solidFill>
                  <a:srgbClr val="FFFF00"/>
                </a:solidFill>
              </a:rPr>
              <a:t> CAMPAIGN</a:t>
            </a:r>
          </a:p>
        </p:txBody>
      </p:sp>
    </p:spTree>
    <p:extLst>
      <p:ext uri="{BB962C8B-B14F-4D97-AF65-F5344CB8AC3E}">
        <p14:creationId xmlns:p14="http://schemas.microsoft.com/office/powerpoint/2010/main" val="17163644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2298"/>
                                        </p:tgtEl>
                                        <p:attrNameLst>
                                          <p:attrName>style.visibility</p:attrName>
                                        </p:attrNameLst>
                                      </p:cBhvr>
                                      <p:to>
                                        <p:strVal val="visible"/>
                                      </p:to>
                                    </p:set>
                                    <p:animEffect transition="in" filter="slide(fromBottom)">
                                      <p:cBhvr>
                                        <p:cTn id="7" dur="500"/>
                                        <p:tgtEl>
                                          <p:spTgt spid="182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82299"/>
                                        </p:tgtEl>
                                        <p:attrNameLst>
                                          <p:attrName>style.visibility</p:attrName>
                                        </p:attrNameLst>
                                      </p:cBhvr>
                                      <p:to>
                                        <p:strVal val="visible"/>
                                      </p:to>
                                    </p:set>
                                    <p:animEffect transition="in" filter="fade">
                                      <p:cBhvr>
                                        <p:cTn id="12" dur="1000"/>
                                        <p:tgtEl>
                                          <p:spTgt spid="182299"/>
                                        </p:tgtEl>
                                      </p:cBhvr>
                                    </p:animEffect>
                                    <p:anim calcmode="lin" valueType="num">
                                      <p:cBhvr>
                                        <p:cTn id="13" dur="1000" fill="hold"/>
                                        <p:tgtEl>
                                          <p:spTgt spid="182299"/>
                                        </p:tgtEl>
                                        <p:attrNameLst>
                                          <p:attrName>ppt_x</p:attrName>
                                        </p:attrNameLst>
                                      </p:cBhvr>
                                      <p:tavLst>
                                        <p:tav tm="0">
                                          <p:val>
                                            <p:strVal val="#ppt_x"/>
                                          </p:val>
                                        </p:tav>
                                        <p:tav tm="100000">
                                          <p:val>
                                            <p:strVal val="#ppt_x"/>
                                          </p:val>
                                        </p:tav>
                                      </p:tavLst>
                                    </p:anim>
                                    <p:anim calcmode="lin" valueType="num">
                                      <p:cBhvr>
                                        <p:cTn id="14" dur="1000" fill="hold"/>
                                        <p:tgtEl>
                                          <p:spTgt spid="18229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2302"/>
                                        </p:tgtEl>
                                        <p:attrNameLst>
                                          <p:attrName>style.visibility</p:attrName>
                                        </p:attrNameLst>
                                      </p:cBhvr>
                                      <p:to>
                                        <p:strVal val="visible"/>
                                      </p:to>
                                    </p:set>
                                    <p:animEffect transition="in" filter="fade">
                                      <p:cBhvr>
                                        <p:cTn id="17" dur="1000"/>
                                        <p:tgtEl>
                                          <p:spTgt spid="182302"/>
                                        </p:tgtEl>
                                      </p:cBhvr>
                                    </p:animEffect>
                                    <p:anim calcmode="lin" valueType="num">
                                      <p:cBhvr>
                                        <p:cTn id="18" dur="1000" fill="hold"/>
                                        <p:tgtEl>
                                          <p:spTgt spid="182302"/>
                                        </p:tgtEl>
                                        <p:attrNameLst>
                                          <p:attrName>ppt_x</p:attrName>
                                        </p:attrNameLst>
                                      </p:cBhvr>
                                      <p:tavLst>
                                        <p:tav tm="0">
                                          <p:val>
                                            <p:strVal val="#ppt_x"/>
                                          </p:val>
                                        </p:tav>
                                        <p:tav tm="100000">
                                          <p:val>
                                            <p:strVal val="#ppt_x"/>
                                          </p:val>
                                        </p:tav>
                                      </p:tavLst>
                                    </p:anim>
                                    <p:anim calcmode="lin" valueType="num">
                                      <p:cBhvr>
                                        <p:cTn id="19" dur="1000" fill="hold"/>
                                        <p:tgtEl>
                                          <p:spTgt spid="18230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nodeType="clickEffect">
                                  <p:stCondLst>
                                    <p:cond delay="0"/>
                                  </p:stCondLst>
                                  <p:childTnLst>
                                    <p:set>
                                      <p:cBhvr>
                                        <p:cTn id="23" dur="1" fill="hold">
                                          <p:stCondLst>
                                            <p:cond delay="0"/>
                                          </p:stCondLst>
                                        </p:cTn>
                                        <p:tgtEl>
                                          <p:spTgt spid="182294"/>
                                        </p:tgtEl>
                                        <p:attrNameLst>
                                          <p:attrName>style.visibility</p:attrName>
                                        </p:attrNameLst>
                                      </p:cBhvr>
                                      <p:to>
                                        <p:strVal val="visible"/>
                                      </p:to>
                                    </p:set>
                                    <p:animEffect transition="in" filter="fade">
                                      <p:cBhvr>
                                        <p:cTn id="24" dur="800" decel="100000"/>
                                        <p:tgtEl>
                                          <p:spTgt spid="182294"/>
                                        </p:tgtEl>
                                      </p:cBhvr>
                                    </p:animEffect>
                                    <p:anim calcmode="lin" valueType="num">
                                      <p:cBhvr>
                                        <p:cTn id="25" dur="800" decel="100000" fill="hold"/>
                                        <p:tgtEl>
                                          <p:spTgt spid="182294"/>
                                        </p:tgtEl>
                                        <p:attrNameLst>
                                          <p:attrName>style.rotation</p:attrName>
                                        </p:attrNameLst>
                                      </p:cBhvr>
                                      <p:tavLst>
                                        <p:tav tm="0">
                                          <p:val>
                                            <p:fltVal val="-90"/>
                                          </p:val>
                                        </p:tav>
                                        <p:tav tm="100000">
                                          <p:val>
                                            <p:fltVal val="0"/>
                                          </p:val>
                                        </p:tav>
                                      </p:tavLst>
                                    </p:anim>
                                    <p:anim calcmode="lin" valueType="num">
                                      <p:cBhvr>
                                        <p:cTn id="26" dur="800" decel="100000" fill="hold"/>
                                        <p:tgtEl>
                                          <p:spTgt spid="182294"/>
                                        </p:tgtEl>
                                        <p:attrNameLst>
                                          <p:attrName>ppt_x</p:attrName>
                                        </p:attrNameLst>
                                      </p:cBhvr>
                                      <p:tavLst>
                                        <p:tav tm="0">
                                          <p:val>
                                            <p:strVal val="#ppt_x+0.4"/>
                                          </p:val>
                                        </p:tav>
                                        <p:tav tm="100000">
                                          <p:val>
                                            <p:strVal val="#ppt_x-0.05"/>
                                          </p:val>
                                        </p:tav>
                                      </p:tavLst>
                                    </p:anim>
                                    <p:anim calcmode="lin" valueType="num">
                                      <p:cBhvr>
                                        <p:cTn id="27" dur="800" decel="100000" fill="hold"/>
                                        <p:tgtEl>
                                          <p:spTgt spid="18229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8229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82294"/>
                                        </p:tgtEl>
                                        <p:attrNameLst>
                                          <p:attrName>ppt_y</p:attrName>
                                        </p:attrNameLst>
                                      </p:cBhvr>
                                      <p:tavLst>
                                        <p:tav tm="0">
                                          <p:val>
                                            <p:strVal val="#ppt_y+0.1"/>
                                          </p:val>
                                        </p:tav>
                                        <p:tav tm="100000">
                                          <p:val>
                                            <p:strVal val="#ppt_y"/>
                                          </p:val>
                                        </p:tav>
                                      </p:tavLst>
                                    </p:anim>
                                  </p:childTnLst>
                                </p:cTn>
                              </p:par>
                              <p:par>
                                <p:cTn id="30" presetID="30" presetClass="entr" presetSubtype="0" fill="hold" grpId="0" nodeType="withEffect">
                                  <p:stCondLst>
                                    <p:cond delay="0"/>
                                  </p:stCondLst>
                                  <p:childTnLst>
                                    <p:set>
                                      <p:cBhvr>
                                        <p:cTn id="31" dur="1" fill="hold">
                                          <p:stCondLst>
                                            <p:cond delay="0"/>
                                          </p:stCondLst>
                                        </p:cTn>
                                        <p:tgtEl>
                                          <p:spTgt spid="182300"/>
                                        </p:tgtEl>
                                        <p:attrNameLst>
                                          <p:attrName>style.visibility</p:attrName>
                                        </p:attrNameLst>
                                      </p:cBhvr>
                                      <p:to>
                                        <p:strVal val="visible"/>
                                      </p:to>
                                    </p:set>
                                    <p:animEffect transition="in" filter="fade">
                                      <p:cBhvr>
                                        <p:cTn id="32" dur="800" decel="100000"/>
                                        <p:tgtEl>
                                          <p:spTgt spid="182300"/>
                                        </p:tgtEl>
                                      </p:cBhvr>
                                    </p:animEffect>
                                    <p:anim calcmode="lin" valueType="num">
                                      <p:cBhvr>
                                        <p:cTn id="33" dur="800" decel="100000" fill="hold"/>
                                        <p:tgtEl>
                                          <p:spTgt spid="182300"/>
                                        </p:tgtEl>
                                        <p:attrNameLst>
                                          <p:attrName>style.rotation</p:attrName>
                                        </p:attrNameLst>
                                      </p:cBhvr>
                                      <p:tavLst>
                                        <p:tav tm="0">
                                          <p:val>
                                            <p:fltVal val="-90"/>
                                          </p:val>
                                        </p:tav>
                                        <p:tav tm="100000">
                                          <p:val>
                                            <p:fltVal val="0"/>
                                          </p:val>
                                        </p:tav>
                                      </p:tavLst>
                                    </p:anim>
                                    <p:anim calcmode="lin" valueType="num">
                                      <p:cBhvr>
                                        <p:cTn id="34" dur="800" decel="100000" fill="hold"/>
                                        <p:tgtEl>
                                          <p:spTgt spid="182300"/>
                                        </p:tgtEl>
                                        <p:attrNameLst>
                                          <p:attrName>ppt_x</p:attrName>
                                        </p:attrNameLst>
                                      </p:cBhvr>
                                      <p:tavLst>
                                        <p:tav tm="0">
                                          <p:val>
                                            <p:strVal val="#ppt_x+0.4"/>
                                          </p:val>
                                        </p:tav>
                                        <p:tav tm="100000">
                                          <p:val>
                                            <p:strVal val="#ppt_x-0.05"/>
                                          </p:val>
                                        </p:tav>
                                      </p:tavLst>
                                    </p:anim>
                                    <p:anim calcmode="lin" valueType="num">
                                      <p:cBhvr>
                                        <p:cTn id="35" dur="800" decel="100000" fill="hold"/>
                                        <p:tgtEl>
                                          <p:spTgt spid="18230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8230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82300"/>
                                        </p:tgtEl>
                                        <p:attrNameLst>
                                          <p:attrName>ppt_y</p:attrName>
                                        </p:attrNameLst>
                                      </p:cBhvr>
                                      <p:tavLst>
                                        <p:tav tm="0">
                                          <p:val>
                                            <p:strVal val="#ppt_y+0.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5" presetClass="entr" presetSubtype="0" fill="hold" nodeType="clickEffect">
                                  <p:stCondLst>
                                    <p:cond delay="0"/>
                                  </p:stCondLst>
                                  <p:childTnLst>
                                    <p:set>
                                      <p:cBhvr>
                                        <p:cTn id="41" dur="1" fill="hold">
                                          <p:stCondLst>
                                            <p:cond delay="0"/>
                                          </p:stCondLst>
                                        </p:cTn>
                                        <p:tgtEl>
                                          <p:spTgt spid="182279"/>
                                        </p:tgtEl>
                                        <p:attrNameLst>
                                          <p:attrName>style.visibility</p:attrName>
                                        </p:attrNameLst>
                                      </p:cBhvr>
                                      <p:to>
                                        <p:strVal val="visible"/>
                                      </p:to>
                                    </p:set>
                                    <p:anim calcmode="lin" valueType="num">
                                      <p:cBhvr>
                                        <p:cTn id="42" dur="500" decel="50000" fill="hold">
                                          <p:stCondLst>
                                            <p:cond delay="0"/>
                                          </p:stCondLst>
                                        </p:cTn>
                                        <p:tgtEl>
                                          <p:spTgt spid="182279"/>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82279"/>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82279"/>
                                        </p:tgtEl>
                                        <p:attrNameLst>
                                          <p:attrName>ppt_w</p:attrName>
                                        </p:attrNameLst>
                                      </p:cBhvr>
                                      <p:tavLst>
                                        <p:tav tm="0">
                                          <p:val>
                                            <p:strVal val="#ppt_w*.05"/>
                                          </p:val>
                                        </p:tav>
                                        <p:tav tm="100000">
                                          <p:val>
                                            <p:strVal val="#ppt_w"/>
                                          </p:val>
                                        </p:tav>
                                      </p:tavLst>
                                    </p:anim>
                                    <p:anim calcmode="lin" valueType="num">
                                      <p:cBhvr>
                                        <p:cTn id="45" dur="1000" fill="hold"/>
                                        <p:tgtEl>
                                          <p:spTgt spid="182279"/>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82279"/>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82279"/>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82279"/>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82279"/>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182301"/>
                                        </p:tgtEl>
                                        <p:attrNameLst>
                                          <p:attrName>style.visibility</p:attrName>
                                        </p:attrNameLst>
                                      </p:cBhvr>
                                      <p:to>
                                        <p:strVal val="visible"/>
                                      </p:to>
                                    </p:set>
                                    <p:anim calcmode="lin" valueType="num">
                                      <p:cBhvr>
                                        <p:cTn id="52" dur="500" decel="50000" fill="hold">
                                          <p:stCondLst>
                                            <p:cond delay="0"/>
                                          </p:stCondLst>
                                        </p:cTn>
                                        <p:tgtEl>
                                          <p:spTgt spid="182301"/>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82301"/>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82301"/>
                                        </p:tgtEl>
                                        <p:attrNameLst>
                                          <p:attrName>ppt_w</p:attrName>
                                        </p:attrNameLst>
                                      </p:cBhvr>
                                      <p:tavLst>
                                        <p:tav tm="0">
                                          <p:val>
                                            <p:strVal val="#ppt_w*.05"/>
                                          </p:val>
                                        </p:tav>
                                        <p:tav tm="100000">
                                          <p:val>
                                            <p:strVal val="#ppt_w"/>
                                          </p:val>
                                        </p:tav>
                                      </p:tavLst>
                                    </p:anim>
                                    <p:anim calcmode="lin" valueType="num">
                                      <p:cBhvr>
                                        <p:cTn id="55" dur="1000" fill="hold"/>
                                        <p:tgtEl>
                                          <p:spTgt spid="182301"/>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82301"/>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82301"/>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82301"/>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8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98" grpId="0" animBg="1"/>
      <p:bldP spid="182299" grpId="0" animBg="1"/>
      <p:bldP spid="182300" grpId="0" animBg="1"/>
      <p:bldP spid="182301" grpId="0" animBg="1"/>
      <p:bldP spid="18230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8</a:t>
            </a:r>
          </a:p>
        </p:txBody>
      </p:sp>
    </p:spTree>
    <p:extLst>
      <p:ext uri="{BB962C8B-B14F-4D97-AF65-F5344CB8AC3E}">
        <p14:creationId xmlns:p14="http://schemas.microsoft.com/office/powerpoint/2010/main" val="656493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nchor="ctr"/>
          <a:lstStyle/>
          <a:p>
            <a:pPr algn="ctr" defTabSz="914400" fontAlgn="base">
              <a:spcBef>
                <a:spcPct val="0"/>
              </a:spcBef>
              <a:spcAft>
                <a:spcPct val="0"/>
              </a:spcAft>
            </a:pPr>
            <a:endParaRPr lang="en-US" sz="2400">
              <a:solidFill>
                <a:srgbClr val="40458C"/>
              </a:solidFill>
              <a:latin typeface="Tahoma" charset="0"/>
              <a:ea typeface="ＭＳ Ｐゴシック" charset="0"/>
              <a:cs typeface="ＭＳ Ｐゴシック" charset="0"/>
            </a:endParaRPr>
          </a:p>
        </p:txBody>
      </p:sp>
      <p:pic>
        <p:nvPicPr>
          <p:cNvPr id="311298" name="Picture 3" descr="Map - Attack on 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810625" cy="982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Rectangle 4"/>
          <p:cNvSpPr>
            <a:spLocks noChangeArrowheads="1"/>
          </p:cNvSpPr>
          <p:nvPr/>
        </p:nvSpPr>
        <p:spPr bwMode="auto">
          <a:xfrm>
            <a:off x="0" y="5562600"/>
            <a:ext cx="9144000" cy="5257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11300" name="Text Box 5"/>
          <p:cNvSpPr txBox="1">
            <a:spLocks noChangeArrowheads="1"/>
          </p:cNvSpPr>
          <p:nvPr/>
        </p:nvSpPr>
        <p:spPr bwMode="auto">
          <a:xfrm>
            <a:off x="441325" y="160338"/>
            <a:ext cx="870267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3200" b="1">
                <a:solidFill>
                  <a:srgbClr val="40458C"/>
                </a:solidFill>
                <a:latin typeface="Tahoma" charset="0"/>
              </a:rPr>
              <a:t>Attack #2 on Ai (Joshua 8)</a:t>
            </a:r>
            <a:endParaRPr lang="en-AU" sz="3200" b="1">
              <a:solidFill>
                <a:srgbClr val="40458C"/>
              </a:solidFill>
              <a:latin typeface="Tahoma" charset="0"/>
            </a:endParaRPr>
          </a:p>
        </p:txBody>
      </p:sp>
    </p:spTree>
    <p:extLst>
      <p:ext uri="{BB962C8B-B14F-4D97-AF65-F5344CB8AC3E}">
        <p14:creationId xmlns:p14="http://schemas.microsoft.com/office/powerpoint/2010/main" val="104198502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nchor="ctr"/>
          <a:lstStyle/>
          <a:p>
            <a:pPr algn="ctr" defTabSz="914400" fontAlgn="base">
              <a:spcBef>
                <a:spcPct val="0"/>
              </a:spcBef>
              <a:spcAft>
                <a:spcPct val="0"/>
              </a:spcAft>
            </a:pPr>
            <a:endParaRPr lang="en-US" sz="2400">
              <a:solidFill>
                <a:srgbClr val="40458C"/>
              </a:solidFill>
              <a:latin typeface="Tahoma" charset="0"/>
              <a:ea typeface="ＭＳ Ｐゴシック" charset="0"/>
              <a:cs typeface="ＭＳ Ｐゴシック" charset="0"/>
            </a:endParaRPr>
          </a:p>
        </p:txBody>
      </p:sp>
      <p:pic>
        <p:nvPicPr>
          <p:cNvPr id="313346" name="Picture 3" descr="Map - Attack on Ai"/>
          <p:cNvPicPr>
            <a:picLocks noChangeAspect="1" noChangeArrowheads="1"/>
          </p:cNvPicPr>
          <p:nvPr/>
        </p:nvPicPr>
        <p:blipFill>
          <a:blip r:embed="rId3">
            <a:extLst>
              <a:ext uri="{28A0092B-C50C-407E-A947-70E740481C1C}">
                <a14:useLocalDpi xmlns:a14="http://schemas.microsoft.com/office/drawing/2010/main" val="0"/>
              </a:ext>
            </a:extLst>
          </a:blip>
          <a:srcRect t="50427" r="2594" b="3419"/>
          <a:stretch>
            <a:fillRect/>
          </a:stretch>
        </p:blipFill>
        <p:spPr bwMode="auto">
          <a:xfrm>
            <a:off x="333375" y="1600200"/>
            <a:ext cx="858202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7" name="Rectangle 4"/>
          <p:cNvSpPr>
            <a:spLocks noChangeArrowheads="1"/>
          </p:cNvSpPr>
          <p:nvPr/>
        </p:nvSpPr>
        <p:spPr bwMode="auto">
          <a:xfrm>
            <a:off x="0" y="-152400"/>
            <a:ext cx="9144000" cy="1143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13348" name="Text Box 5"/>
          <p:cNvSpPr txBox="1">
            <a:spLocks noChangeArrowheads="1"/>
          </p:cNvSpPr>
          <p:nvPr/>
        </p:nvSpPr>
        <p:spPr bwMode="auto">
          <a:xfrm>
            <a:off x="441324" y="160338"/>
            <a:ext cx="8702675" cy="58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3200" b="1">
                <a:solidFill>
                  <a:srgbClr val="40458C"/>
                </a:solidFill>
                <a:latin typeface="Tahoma" charset="0"/>
              </a:rPr>
              <a:t>Attack #2 on Ai (Joshua 8)</a:t>
            </a:r>
            <a:endParaRPr lang="en-AU" sz="3200" b="1">
              <a:solidFill>
                <a:srgbClr val="40458C"/>
              </a:solidFill>
              <a:latin typeface="Tahoma" charset="0"/>
            </a:endParaRPr>
          </a:p>
        </p:txBody>
      </p:sp>
      <p:sp>
        <p:nvSpPr>
          <p:cNvPr id="313349" name="Rectangle 6"/>
          <p:cNvSpPr>
            <a:spLocks noChangeArrowheads="1"/>
          </p:cNvSpPr>
          <p:nvPr/>
        </p:nvSpPr>
        <p:spPr bwMode="auto">
          <a:xfrm>
            <a:off x="0" y="5867400"/>
            <a:ext cx="9144000" cy="990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97443161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C:\Users\User\Downloads\Joshua-8-1024x5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2694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14" name="Title 1"/>
          <p:cNvSpPr>
            <a:spLocks noGrp="1"/>
          </p:cNvSpPr>
          <p:nvPr>
            <p:ph type="title" idx="4294967295"/>
          </p:nvPr>
        </p:nvSpPr>
        <p:spPr>
          <a:xfrm>
            <a:off x="7938" y="4763"/>
            <a:ext cx="3627437" cy="1320588"/>
          </a:xfrm>
        </p:spPr>
        <p:txBody>
          <a:bodyPr anchor="t"/>
          <a:lstStyle/>
          <a:p>
            <a:r>
              <a:rPr lang="en-US" sz="4000" b="1">
                <a:latin typeface="Tahoma" charset="0"/>
                <a:ea typeface="ＭＳ Ｐゴシック" charset="0"/>
                <a:cs typeface="ＭＳ Ｐゴシック" charset="0"/>
              </a:rPr>
              <a:t>Joshua 8</a:t>
            </a:r>
            <a:br>
              <a:rPr lang="en-US" sz="4000" b="1">
                <a:latin typeface="Tahoma" charset="0"/>
                <a:ea typeface="ＭＳ Ｐゴシック" charset="0"/>
                <a:cs typeface="ＭＳ Ｐゴシック" charset="0"/>
              </a:rPr>
            </a:br>
            <a:r>
              <a:rPr lang="en-US" sz="4000" b="1">
                <a:latin typeface="Tahoma" charset="0"/>
                <a:ea typeface="ＭＳ Ｐゴシック" charset="0"/>
                <a:cs typeface="ＭＳ Ｐゴシック" charset="0"/>
              </a:rPr>
              <a:t>Ai</a:t>
            </a:r>
          </a:p>
        </p:txBody>
      </p:sp>
    </p:spTree>
    <p:extLst>
      <p:ext uri="{BB962C8B-B14F-4D97-AF65-F5344CB8AC3E}">
        <p14:creationId xmlns:p14="http://schemas.microsoft.com/office/powerpoint/2010/main" val="3544859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9</a:t>
            </a:r>
          </a:p>
        </p:txBody>
      </p:sp>
    </p:spTree>
    <p:extLst>
      <p:ext uri="{BB962C8B-B14F-4D97-AF65-F5344CB8AC3E}">
        <p14:creationId xmlns:p14="http://schemas.microsoft.com/office/powerpoint/2010/main" val="594882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238594" name="Rectangle 4"/>
          <p:cNvSpPr>
            <a:spLocks noGrp="1" noChangeArrowheads="1"/>
          </p:cNvSpPr>
          <p:nvPr>
            <p:ph type="ctrTitle"/>
          </p:nvPr>
        </p:nvSpPr>
        <p:spPr>
          <a:xfrm>
            <a:off x="0" y="914400"/>
            <a:ext cx="4876800" cy="838200"/>
          </a:xfrm>
        </p:spPr>
        <p:txBody>
          <a:bodyPr/>
          <a:lstStyle/>
          <a:p>
            <a:pPr eaLnBrk="1" hangingPunct="1"/>
            <a:r>
              <a:rPr lang="en-US" sz="2800" b="1" i="1">
                <a:latin typeface="Arial" charset="0"/>
                <a:ea typeface="ＭＳ Ｐゴシック" charset="0"/>
                <a:cs typeface="ＭＳ Ｐゴシック" charset="0"/>
              </a:rPr>
              <a:t>First Worship Service</a:t>
            </a:r>
            <a:br>
              <a:rPr lang="en-US" sz="2800" b="1" i="1">
                <a:latin typeface="Arial" charset="0"/>
                <a:ea typeface="ＭＳ Ｐゴシック" charset="0"/>
                <a:cs typeface="ＭＳ Ｐゴシック" charset="0"/>
              </a:rPr>
            </a:br>
            <a:r>
              <a:rPr lang="en-US" sz="2800" b="1" i="1">
                <a:latin typeface="Arial" charset="0"/>
                <a:ea typeface="ＭＳ Ｐゴシック" charset="0"/>
                <a:cs typeface="ＭＳ Ｐゴシック" charset="0"/>
              </a:rPr>
              <a:t>19 November 2006</a:t>
            </a:r>
          </a:p>
        </p:txBody>
      </p:sp>
      <p:pic>
        <p:nvPicPr>
          <p:cNvPr id="5" name="Picture 3" descr="CIC launch 1"/>
          <p:cNvPicPr>
            <a:picLocks noChangeAspect="1" noChangeArrowheads="1"/>
          </p:cNvPicPr>
          <p:nvPr/>
        </p:nvPicPr>
        <p:blipFill>
          <a:blip r:embed="rId3">
            <a:extLst>
              <a:ext uri="{28A0092B-C50C-407E-A947-70E740481C1C}">
                <a14:useLocalDpi xmlns:a14="http://schemas.microsoft.com/office/drawing/2010/main" val="0"/>
              </a:ext>
            </a:extLst>
          </a:blip>
          <a:srcRect t="17870"/>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2" descr="Crossroads-Logo-H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
            <a:ext cx="421957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881587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pic>
        <p:nvPicPr>
          <p:cNvPr id="352258" name="Picture 5" descr="cartoon"/>
          <p:cNvPicPr>
            <a:picLocks noGrp="1" noChangeAspect="1" noChangeArrowheads="1"/>
          </p:cNvPicPr>
          <p:nvPr>
            <p:ph/>
          </p:nvPr>
        </p:nvPicPr>
        <p:blipFill>
          <a:blip r:embed="rId2">
            <a:extLst>
              <a:ext uri="{28A0092B-C50C-407E-A947-70E740481C1C}">
                <a14:useLocalDpi xmlns:a14="http://schemas.microsoft.com/office/drawing/2010/main" val="0"/>
              </a:ext>
            </a:extLst>
          </a:blip>
          <a:srcRect t="57468" r="77255" b="10284"/>
          <a:stretch>
            <a:fillRect/>
          </a:stretch>
        </p:blipFill>
        <p:spPr>
          <a:xfrm>
            <a:off x="5105400" y="0"/>
            <a:ext cx="4038600" cy="2517775"/>
          </a:xfrm>
          <a:noFill/>
        </p:spPr>
      </p:pic>
      <p:sp>
        <p:nvSpPr>
          <p:cNvPr id="352259" name="AutoShape 7"/>
          <p:cNvSpPr>
            <a:spLocks noChangeArrowheads="1"/>
          </p:cNvSpPr>
          <p:nvPr/>
        </p:nvSpPr>
        <p:spPr bwMode="auto">
          <a:xfrm rot="-2351661">
            <a:off x="5715000" y="2590800"/>
            <a:ext cx="2133600" cy="2014538"/>
          </a:xfrm>
          <a:prstGeom prst="rightArrowCallout">
            <a:avLst>
              <a:gd name="adj1" fmla="val 25000"/>
              <a:gd name="adj2" fmla="val 25000"/>
              <a:gd name="adj3" fmla="val 17652"/>
              <a:gd name="adj4" fmla="val 66667"/>
            </a:avLst>
          </a:prstGeom>
          <a:solidFill>
            <a:srgbClr val="800000"/>
          </a:solidFill>
          <a:ln w="28575" cap="rnd">
            <a:solidFill>
              <a:schemeClr val="tx1"/>
            </a:solidFill>
            <a:prstDash val="sysDot"/>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400" b="1" dirty="0">
                <a:solidFill>
                  <a:srgbClr val="FFFFFF"/>
                </a:solidFill>
                <a:latin typeface="Arial" charset="0"/>
                <a:ea typeface="ＭＳ Ｐゴシック" charset="0"/>
                <a:cs typeface="ＭＳ Ｐゴシック" charset="0"/>
              </a:rPr>
              <a:t>Israel</a:t>
            </a:r>
          </a:p>
          <a:p>
            <a:pPr algn="ctr" defTabSz="914400" fontAlgn="base">
              <a:spcBef>
                <a:spcPct val="0"/>
              </a:spcBef>
              <a:spcAft>
                <a:spcPct val="0"/>
              </a:spcAft>
            </a:pPr>
            <a:r>
              <a:rPr lang="en-US" sz="2400" b="1" dirty="0">
                <a:solidFill>
                  <a:srgbClr val="FFFFFF"/>
                </a:solidFill>
                <a:latin typeface="Arial" charset="0"/>
                <a:ea typeface="ＭＳ Ｐゴシック" charset="0"/>
                <a:cs typeface="ＭＳ Ｐゴシック" charset="0"/>
              </a:rPr>
              <a:t>Deceived</a:t>
            </a:r>
          </a:p>
          <a:p>
            <a:pPr algn="ctr" defTabSz="914400" fontAlgn="base">
              <a:spcBef>
                <a:spcPct val="0"/>
              </a:spcBef>
              <a:spcAft>
                <a:spcPct val="0"/>
              </a:spcAft>
            </a:pPr>
            <a:r>
              <a:rPr lang="en-US" sz="2000" b="1" i="1" dirty="0">
                <a:solidFill>
                  <a:srgbClr val="FFFFFF"/>
                </a:solidFill>
                <a:latin typeface="Arial Narrow" charset="0"/>
                <a:ea typeface="ＭＳ Ｐゴシック" charset="0"/>
                <a:cs typeface="ＭＳ Ｐゴシック" charset="0"/>
              </a:rPr>
              <a:t>(did not </a:t>
            </a:r>
          </a:p>
          <a:p>
            <a:pPr algn="ctr" defTabSz="914400" fontAlgn="base">
              <a:spcBef>
                <a:spcPct val="0"/>
              </a:spcBef>
              <a:spcAft>
                <a:spcPct val="0"/>
              </a:spcAft>
            </a:pPr>
            <a:r>
              <a:rPr lang="en-US" sz="2000" b="1" i="1" dirty="0">
                <a:solidFill>
                  <a:srgbClr val="FFFFFF"/>
                </a:solidFill>
                <a:latin typeface="Arial Narrow" charset="0"/>
                <a:ea typeface="ＭＳ Ｐゴシック" charset="0"/>
                <a:cs typeface="ＭＳ Ｐゴシック" charset="0"/>
              </a:rPr>
              <a:t>consult  God)</a:t>
            </a:r>
          </a:p>
        </p:txBody>
      </p:sp>
      <p:sp>
        <p:nvSpPr>
          <p:cNvPr id="352260" name="AutoShape 8">
            <a:hlinkClick r:id="" action="ppaction://noaction" highlightClick="1"/>
          </p:cNvPr>
          <p:cNvSpPr>
            <a:spLocks noChangeArrowheads="1"/>
          </p:cNvSpPr>
          <p:nvPr/>
        </p:nvSpPr>
        <p:spPr bwMode="auto">
          <a:xfrm>
            <a:off x="6400800" y="0"/>
            <a:ext cx="1295400" cy="6096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nchor="ctr"/>
          <a:lstStyle/>
          <a:p>
            <a:pPr algn="ctr" defTabSz="914400" fontAlgn="base">
              <a:spcBef>
                <a:spcPct val="0"/>
              </a:spcBef>
              <a:spcAft>
                <a:spcPct val="0"/>
              </a:spcAft>
            </a:pPr>
            <a:r>
              <a:rPr lang="en-US" sz="2400" b="1">
                <a:solidFill>
                  <a:srgbClr val="FFFF00"/>
                </a:solidFill>
                <a:latin typeface="Comic Sans MS" charset="0"/>
                <a:ea typeface="ＭＳ Ｐゴシック" charset="0"/>
                <a:cs typeface="ＭＳ Ｐゴシック" charset="0"/>
              </a:rPr>
              <a:t>Josh. 9</a:t>
            </a:r>
          </a:p>
        </p:txBody>
      </p:sp>
      <p:sp>
        <p:nvSpPr>
          <p:cNvPr id="352261" name="WordArt 9"/>
          <p:cNvSpPr>
            <a:spLocks noChangeArrowheads="1" noChangeShapeType="1" noTextEdit="1"/>
          </p:cNvSpPr>
          <p:nvPr/>
        </p:nvSpPr>
        <p:spPr bwMode="auto">
          <a:xfrm>
            <a:off x="152400" y="381000"/>
            <a:ext cx="4648200" cy="13716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KEY LESSON</a:t>
            </a:r>
          </a:p>
        </p:txBody>
      </p:sp>
      <p:sp>
        <p:nvSpPr>
          <p:cNvPr id="352262" name="AutoShape 10" descr="Purple mesh"/>
          <p:cNvSpPr>
            <a:spLocks noChangeArrowheads="1"/>
          </p:cNvSpPr>
          <p:nvPr/>
        </p:nvSpPr>
        <p:spPr bwMode="auto">
          <a:xfrm>
            <a:off x="0" y="2057400"/>
            <a:ext cx="4876800" cy="4800600"/>
          </a:xfrm>
          <a:prstGeom prst="doubleWave">
            <a:avLst>
              <a:gd name="adj1" fmla="val 4119"/>
              <a:gd name="adj2" fmla="val 0"/>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algn="ctr" defTabSz="914400" fontAlgn="base">
              <a:spcBef>
                <a:spcPct val="0"/>
              </a:spcBef>
              <a:spcAft>
                <a:spcPct val="0"/>
              </a:spcAft>
              <a:buClr>
                <a:srgbClr val="00FF00"/>
              </a:buClr>
              <a:buFont typeface="Wingdings" charset="0"/>
              <a:buChar char="v"/>
            </a:pPr>
            <a:endParaRPr lang="en-US" sz="2600" b="1" dirty="0">
              <a:solidFill>
                <a:srgbClr val="003366"/>
              </a:solidFill>
              <a:latin typeface="Tahoma" charset="0"/>
              <a:ea typeface="ＭＳ Ｐゴシック" charset="0"/>
              <a:cs typeface="ＭＳ Ｐゴシック" charset="0"/>
            </a:endParaRPr>
          </a:p>
          <a:p>
            <a:pPr algn="ctr" defTabSz="914400" fontAlgn="base">
              <a:spcBef>
                <a:spcPct val="0"/>
              </a:spcBef>
              <a:spcAft>
                <a:spcPct val="0"/>
              </a:spcAft>
              <a:buClr>
                <a:srgbClr val="00FF00"/>
              </a:buClr>
              <a:buFont typeface="Wingdings" charset="0"/>
              <a:buChar char="v"/>
            </a:pPr>
            <a:endParaRPr lang="en-US" sz="2600" b="1" dirty="0">
              <a:solidFill>
                <a:srgbClr val="003366"/>
              </a:solidFill>
              <a:latin typeface="Tahoma" charset="0"/>
              <a:ea typeface="ＭＳ Ｐゴシック" charset="0"/>
              <a:cs typeface="ＭＳ Ｐゴシック" charset="0"/>
            </a:endParaRPr>
          </a:p>
          <a:p>
            <a:pPr algn="ctr" defTabSz="914400" fontAlgn="base">
              <a:spcBef>
                <a:spcPct val="0"/>
              </a:spcBef>
              <a:spcAft>
                <a:spcPct val="0"/>
              </a:spcAft>
              <a:buClr>
                <a:srgbClr val="00FF00"/>
              </a:buClr>
              <a:buFont typeface="Wingdings" charset="0"/>
              <a:buChar char="v"/>
            </a:pPr>
            <a:r>
              <a:rPr lang="en-US" sz="2600" b="1" dirty="0">
                <a:solidFill>
                  <a:srgbClr val="003366"/>
                </a:solidFill>
                <a:latin typeface="Tahoma" charset="0"/>
                <a:ea typeface="ＭＳ Ｐゴシック" charset="0"/>
                <a:cs typeface="ＭＳ Ｐゴシック" charset="0"/>
              </a:rPr>
              <a:t> </a:t>
            </a:r>
            <a:r>
              <a:rPr lang="en-US" sz="2600" b="1" dirty="0">
                <a:solidFill>
                  <a:srgbClr val="FFFF00"/>
                </a:solidFill>
                <a:latin typeface="Tahoma" charset="0"/>
                <a:ea typeface="ＭＳ Ｐゴシック" charset="0"/>
                <a:cs typeface="ＭＳ Ｐゴシック" charset="0"/>
              </a:rPr>
              <a:t>We become vulnerable to</a:t>
            </a:r>
          </a:p>
          <a:p>
            <a:pPr algn="ctr" defTabSz="914400" fontAlgn="base">
              <a:spcBef>
                <a:spcPct val="0"/>
              </a:spcBef>
              <a:spcAft>
                <a:spcPct val="0"/>
              </a:spcAft>
              <a:buClr>
                <a:srgbClr val="00FF00"/>
              </a:buClr>
              <a:buFont typeface="Wingdings" charset="0"/>
              <a:buNone/>
            </a:pPr>
            <a:r>
              <a:rPr lang="en-US" sz="2600" b="1" dirty="0">
                <a:solidFill>
                  <a:srgbClr val="FFFF00"/>
                </a:solidFill>
                <a:latin typeface="Tahoma" charset="0"/>
                <a:ea typeface="ＭＳ Ｐゴシック" charset="0"/>
                <a:cs typeface="ＭＳ Ｐゴシック" charset="0"/>
              </a:rPr>
              <a:t>deception if we act</a:t>
            </a:r>
          </a:p>
          <a:p>
            <a:pPr algn="ctr" defTabSz="914400" fontAlgn="base">
              <a:spcBef>
                <a:spcPct val="0"/>
              </a:spcBef>
              <a:spcAft>
                <a:spcPct val="0"/>
              </a:spcAft>
              <a:buClr>
                <a:srgbClr val="00FF00"/>
              </a:buClr>
              <a:buFont typeface="Wingdings" charset="0"/>
              <a:buNone/>
            </a:pPr>
            <a:r>
              <a:rPr lang="en-US" sz="2600" b="1" dirty="0">
                <a:solidFill>
                  <a:srgbClr val="FFFF00"/>
                </a:solidFill>
                <a:latin typeface="Tahoma" charset="0"/>
                <a:ea typeface="ＭＳ Ｐゴシック" charset="0"/>
                <a:cs typeface="ＭＳ Ｐゴシック" charset="0"/>
              </a:rPr>
              <a:t> independently from God</a:t>
            </a:r>
          </a:p>
          <a:p>
            <a:pPr algn="ctr" defTabSz="914400" fontAlgn="base">
              <a:spcBef>
                <a:spcPct val="0"/>
              </a:spcBef>
              <a:spcAft>
                <a:spcPct val="0"/>
              </a:spcAft>
              <a:buClr>
                <a:srgbClr val="00FF00"/>
              </a:buClr>
              <a:buFont typeface="Wingdings" charset="0"/>
              <a:buNone/>
            </a:pPr>
            <a:r>
              <a:rPr lang="en-US" sz="2600" b="1" dirty="0">
                <a:solidFill>
                  <a:srgbClr val="FFFF00"/>
                </a:solidFill>
                <a:latin typeface="Tahoma" charset="0"/>
                <a:ea typeface="ＭＳ Ｐゴシック" charset="0"/>
                <a:cs typeface="ＭＳ Ｐゴシック" charset="0"/>
              </a:rPr>
              <a:t>and His Word</a:t>
            </a:r>
          </a:p>
          <a:p>
            <a:pPr algn="ctr" defTabSz="914400" fontAlgn="base">
              <a:spcBef>
                <a:spcPct val="0"/>
              </a:spcBef>
              <a:spcAft>
                <a:spcPct val="0"/>
              </a:spcAft>
              <a:buClr>
                <a:srgbClr val="00FF00"/>
              </a:buClr>
              <a:buFont typeface="Wingdings" charset="0"/>
              <a:buNone/>
            </a:pPr>
            <a:endParaRPr lang="en-US" sz="2600" b="1" dirty="0">
              <a:solidFill>
                <a:srgbClr val="FFFF00"/>
              </a:solidFill>
              <a:latin typeface="Tahoma" charset="0"/>
              <a:ea typeface="ＭＳ Ｐゴシック" charset="0"/>
              <a:cs typeface="ＭＳ Ｐゴシック" charset="0"/>
            </a:endParaRPr>
          </a:p>
          <a:p>
            <a:pPr algn="ctr" defTabSz="914400" fontAlgn="base">
              <a:spcBef>
                <a:spcPct val="0"/>
              </a:spcBef>
              <a:spcAft>
                <a:spcPct val="0"/>
              </a:spcAft>
              <a:buClr>
                <a:srgbClr val="00FF00"/>
              </a:buClr>
              <a:buFont typeface="Wingdings" charset="0"/>
              <a:buChar char="v"/>
            </a:pPr>
            <a:r>
              <a:rPr lang="en-US" sz="2600" b="1" dirty="0">
                <a:solidFill>
                  <a:srgbClr val="FFFF00"/>
                </a:solidFill>
                <a:latin typeface="Tahoma" charset="0"/>
                <a:ea typeface="ＭＳ Ｐゴシック" charset="0"/>
                <a:cs typeface="ＭＳ Ｐゴシック" charset="0"/>
              </a:rPr>
              <a:t>Victory can be turned into</a:t>
            </a:r>
          </a:p>
          <a:p>
            <a:pPr algn="ctr" defTabSz="914400" fontAlgn="base">
              <a:spcBef>
                <a:spcPct val="0"/>
              </a:spcBef>
              <a:spcAft>
                <a:spcPct val="0"/>
              </a:spcAft>
              <a:buClr>
                <a:srgbClr val="00FF00"/>
              </a:buClr>
              <a:buFont typeface="Wingdings" charset="0"/>
              <a:buNone/>
            </a:pPr>
            <a:r>
              <a:rPr lang="en-US" sz="2600" b="1" dirty="0">
                <a:solidFill>
                  <a:srgbClr val="FFFF00"/>
                </a:solidFill>
                <a:latin typeface="Tahoma" charset="0"/>
                <a:ea typeface="ＭＳ Ｐゴシック" charset="0"/>
                <a:cs typeface="ＭＳ Ｐゴシック" charset="0"/>
              </a:rPr>
              <a:t>tragic defeat through </a:t>
            </a:r>
          </a:p>
          <a:p>
            <a:pPr algn="ctr" defTabSz="914400" fontAlgn="base">
              <a:spcBef>
                <a:spcPct val="0"/>
              </a:spcBef>
              <a:spcAft>
                <a:spcPct val="0"/>
              </a:spcAft>
              <a:buClr>
                <a:srgbClr val="00FF00"/>
              </a:buClr>
              <a:buFont typeface="Wingdings" charset="0"/>
              <a:buNone/>
            </a:pPr>
            <a:r>
              <a:rPr lang="en-US" sz="2600" b="1" dirty="0">
                <a:solidFill>
                  <a:srgbClr val="FFFF00"/>
                </a:solidFill>
                <a:latin typeface="Tahoma" charset="0"/>
                <a:ea typeface="ＭＳ Ｐゴシック" charset="0"/>
                <a:cs typeface="ＭＳ Ｐゴシック" charset="0"/>
              </a:rPr>
              <a:t>complacency and </a:t>
            </a:r>
          </a:p>
          <a:p>
            <a:pPr algn="ctr" defTabSz="914400" fontAlgn="base">
              <a:spcBef>
                <a:spcPct val="0"/>
              </a:spcBef>
              <a:spcAft>
                <a:spcPct val="0"/>
              </a:spcAft>
              <a:buClr>
                <a:srgbClr val="00FF00"/>
              </a:buClr>
              <a:buFont typeface="Wingdings" charset="0"/>
              <a:buNone/>
            </a:pPr>
            <a:r>
              <a:rPr lang="en-US" sz="2600" b="1" dirty="0">
                <a:solidFill>
                  <a:srgbClr val="FFFF00"/>
                </a:solidFill>
                <a:latin typeface="Tahoma" charset="0"/>
                <a:ea typeface="ＭＳ Ｐゴシック" charset="0"/>
                <a:cs typeface="ＭＳ Ｐゴシック" charset="0"/>
              </a:rPr>
              <a:t>disobedience</a:t>
            </a:r>
          </a:p>
          <a:p>
            <a:pPr algn="ctr" defTabSz="914400" fontAlgn="base">
              <a:spcBef>
                <a:spcPct val="0"/>
              </a:spcBef>
              <a:spcAft>
                <a:spcPct val="0"/>
              </a:spcAft>
              <a:buClr>
                <a:srgbClr val="00FF00"/>
              </a:buClr>
              <a:buFont typeface="Wingdings" charset="0"/>
              <a:buChar char="v"/>
            </a:pPr>
            <a:endParaRPr lang="en-US" sz="2600" b="1" dirty="0">
              <a:solidFill>
                <a:srgbClr val="FFFF00"/>
              </a:solidFill>
              <a:latin typeface="Tahoma" charset="0"/>
              <a:ea typeface="ＭＳ Ｐゴシック" charset="0"/>
              <a:cs typeface="ＭＳ Ｐゴシック" charset="0"/>
            </a:endParaRPr>
          </a:p>
        </p:txBody>
      </p:sp>
      <p:sp>
        <p:nvSpPr>
          <p:cNvPr id="352263" name="Rectangle 11"/>
          <p:cNvSpPr>
            <a:spLocks noChangeArrowheads="1"/>
          </p:cNvSpPr>
          <p:nvPr/>
        </p:nvSpPr>
        <p:spPr bwMode="auto">
          <a:xfrm>
            <a:off x="5029200" y="5410200"/>
            <a:ext cx="4263737" cy="120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p>
            <a:pPr defTabSz="914400" fontAlgn="base">
              <a:spcBef>
                <a:spcPct val="0"/>
              </a:spcBef>
              <a:spcAft>
                <a:spcPct val="0"/>
              </a:spcAft>
            </a:pPr>
            <a:r>
              <a:rPr lang="en-US" sz="2400" b="1" i="1" dirty="0">
                <a:solidFill>
                  <a:srgbClr val="000000"/>
                </a:solidFill>
                <a:latin typeface="Comic Sans MS" charset="0"/>
                <a:ea typeface="ＭＳ Ｐゴシック" charset="0"/>
                <a:cs typeface="ＭＳ Ｐゴシック" charset="0"/>
              </a:rPr>
              <a:t>"… the devil…… he is a liar </a:t>
            </a:r>
          </a:p>
          <a:p>
            <a:pPr defTabSz="914400" fontAlgn="base">
              <a:spcBef>
                <a:spcPct val="0"/>
              </a:spcBef>
              <a:spcAft>
                <a:spcPct val="0"/>
              </a:spcAft>
            </a:pPr>
            <a:r>
              <a:rPr lang="en-US" sz="2400" b="1" i="1" dirty="0">
                <a:solidFill>
                  <a:srgbClr val="000000"/>
                </a:solidFill>
                <a:latin typeface="Comic Sans MS" charset="0"/>
                <a:ea typeface="ＭＳ Ｐゴシック" charset="0"/>
                <a:cs typeface="ＭＳ Ｐゴシック" charset="0"/>
              </a:rPr>
              <a:t>and the father of lies"</a:t>
            </a:r>
          </a:p>
          <a:p>
            <a:pPr defTabSz="914400" fontAlgn="base">
              <a:spcBef>
                <a:spcPct val="0"/>
              </a:spcBef>
              <a:spcAft>
                <a:spcPct val="0"/>
              </a:spcAft>
            </a:pPr>
            <a:r>
              <a:rPr lang="en-US" sz="2400" b="1" i="1" dirty="0">
                <a:solidFill>
                  <a:srgbClr val="000000"/>
                </a:solidFill>
                <a:latin typeface="Comic Sans MS" charset="0"/>
                <a:ea typeface="ＭＳ Ｐゴシック" charset="0"/>
                <a:cs typeface="ＭＳ Ｐゴシック" charset="0"/>
              </a:rPr>
              <a:t>(John 8:44)</a:t>
            </a:r>
          </a:p>
        </p:txBody>
      </p:sp>
    </p:spTree>
    <p:extLst>
      <p:ext uri="{BB962C8B-B14F-4D97-AF65-F5344CB8AC3E}">
        <p14:creationId xmlns:p14="http://schemas.microsoft.com/office/powerpoint/2010/main" val="279478835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Gideon Rescued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8188"/>
            <a:ext cx="9144000" cy="611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8" name="Text Box 3"/>
          <p:cNvSpPr txBox="1">
            <a:spLocks noChangeArrowheads="1"/>
          </p:cNvSpPr>
          <p:nvPr/>
        </p:nvSpPr>
        <p:spPr bwMode="auto">
          <a:xfrm>
            <a:off x="236538" y="228600"/>
            <a:ext cx="7780337"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3200" b="1">
                <a:solidFill>
                  <a:srgbClr val="40458C"/>
                </a:solidFill>
                <a:latin typeface="Tahoma" charset="0"/>
              </a:rPr>
              <a:t>Central Campaign - Rescue of Gibeon</a:t>
            </a:r>
            <a:endParaRPr lang="en-AU" sz="3200" b="1">
              <a:solidFill>
                <a:srgbClr val="40458C"/>
              </a:solidFill>
              <a:latin typeface="Tahoma" charset="0"/>
            </a:endParaRPr>
          </a:p>
        </p:txBody>
      </p:sp>
    </p:spTree>
    <p:extLst>
      <p:ext uri="{BB962C8B-B14F-4D97-AF65-F5344CB8AC3E}">
        <p14:creationId xmlns:p14="http://schemas.microsoft.com/office/powerpoint/2010/main" val="271039396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Gideon Rescue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763000" cy="590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Text Box 3"/>
          <p:cNvSpPr txBox="1">
            <a:spLocks noChangeArrowheads="1"/>
          </p:cNvSpPr>
          <p:nvPr/>
        </p:nvSpPr>
        <p:spPr bwMode="auto">
          <a:xfrm>
            <a:off x="236538" y="228600"/>
            <a:ext cx="7780337"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3200" b="1">
                <a:solidFill>
                  <a:srgbClr val="40458C"/>
                </a:solidFill>
                <a:latin typeface="Tahoma" charset="0"/>
              </a:rPr>
              <a:t>Central Campaign - Rescue of Gibeon</a:t>
            </a:r>
            <a:endParaRPr lang="en-AU" sz="3200" b="1">
              <a:solidFill>
                <a:srgbClr val="40458C"/>
              </a:solidFill>
              <a:latin typeface="Tahoma" charset="0"/>
            </a:endParaRPr>
          </a:p>
        </p:txBody>
      </p:sp>
    </p:spTree>
    <p:extLst>
      <p:ext uri="{BB962C8B-B14F-4D97-AF65-F5344CB8AC3E}">
        <p14:creationId xmlns:p14="http://schemas.microsoft.com/office/powerpoint/2010/main" val="4746134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effectLst/>
      </p:bgPr>
    </p:bg>
    <p:spTree>
      <p:nvGrpSpPr>
        <p:cNvPr id="1" name=""/>
        <p:cNvGrpSpPr/>
        <p:nvPr/>
      </p:nvGrpSpPr>
      <p:grpSpPr>
        <a:xfrm>
          <a:off x="0" y="0"/>
          <a:ext cx="0" cy="0"/>
          <a:chOff x="0" y="0"/>
          <a:chExt cx="0" cy="0"/>
        </a:xfrm>
      </p:grpSpPr>
      <p:pic>
        <p:nvPicPr>
          <p:cNvPr id="323586" name="Picture 32" descr="southern campaign"/>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0" y="0"/>
            <a:ext cx="5867400" cy="3581400"/>
          </a:xfrm>
          <a:noFill/>
        </p:spPr>
      </p:pic>
      <p:sp>
        <p:nvSpPr>
          <p:cNvPr id="139298" name="AutoShape 34" descr="Parchment"/>
          <p:cNvSpPr>
            <a:spLocks noChangeArrowheads="1"/>
          </p:cNvSpPr>
          <p:nvPr/>
        </p:nvSpPr>
        <p:spPr bwMode="auto">
          <a:xfrm>
            <a:off x="304800" y="4233863"/>
            <a:ext cx="2133600" cy="2014537"/>
          </a:xfrm>
          <a:prstGeom prst="rightArrowCallout">
            <a:avLst>
              <a:gd name="adj1" fmla="val 25000"/>
              <a:gd name="adj2" fmla="val 25000"/>
              <a:gd name="adj3" fmla="val 17652"/>
              <a:gd name="adj4" fmla="val 66667"/>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Israel</a:t>
            </a:r>
          </a:p>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Deceived</a:t>
            </a:r>
          </a:p>
          <a:p>
            <a:pPr algn="ctr" defTabSz="914400" fontAlgn="base">
              <a:spcBef>
                <a:spcPct val="0"/>
              </a:spcBef>
              <a:spcAft>
                <a:spcPct val="0"/>
              </a:spcAft>
            </a:pPr>
            <a:r>
              <a:rPr lang="en-US" sz="2000" b="1" i="1">
                <a:solidFill>
                  <a:srgbClr val="000000"/>
                </a:solidFill>
                <a:latin typeface="Arial Narrow" charset="0"/>
                <a:ea typeface="ＭＳ Ｐゴシック" charset="0"/>
                <a:cs typeface="ＭＳ Ｐゴシック" charset="0"/>
              </a:rPr>
              <a:t>(did not </a:t>
            </a:r>
          </a:p>
          <a:p>
            <a:pPr algn="ctr" defTabSz="914400" fontAlgn="base">
              <a:spcBef>
                <a:spcPct val="0"/>
              </a:spcBef>
              <a:spcAft>
                <a:spcPct val="0"/>
              </a:spcAft>
            </a:pPr>
            <a:r>
              <a:rPr lang="en-US" sz="2000" b="1" i="1">
                <a:solidFill>
                  <a:srgbClr val="000000"/>
                </a:solidFill>
                <a:latin typeface="Arial Narrow" charset="0"/>
                <a:ea typeface="ＭＳ Ｐゴシック" charset="0"/>
                <a:cs typeface="ＭＳ Ｐゴシック" charset="0"/>
              </a:rPr>
              <a:t>consult  God)</a:t>
            </a:r>
          </a:p>
        </p:txBody>
      </p:sp>
      <p:sp>
        <p:nvSpPr>
          <p:cNvPr id="139300" name="AutoShape 36" descr="Parchment"/>
          <p:cNvSpPr>
            <a:spLocks noChangeArrowheads="1"/>
          </p:cNvSpPr>
          <p:nvPr/>
        </p:nvSpPr>
        <p:spPr bwMode="auto">
          <a:xfrm>
            <a:off x="4572000" y="4267200"/>
            <a:ext cx="1905000" cy="2133600"/>
          </a:xfrm>
          <a:prstGeom prst="rightArrowCallout">
            <a:avLst>
              <a:gd name="adj1" fmla="val 28000"/>
              <a:gd name="adj2" fmla="val 28000"/>
              <a:gd name="adj3" fmla="val 16667"/>
              <a:gd name="adj4" fmla="val 73764"/>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Victory</a:t>
            </a:r>
          </a:p>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Over </a:t>
            </a:r>
          </a:p>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5 </a:t>
            </a:r>
          </a:p>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Amorite</a:t>
            </a:r>
          </a:p>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Kings</a:t>
            </a:r>
          </a:p>
        </p:txBody>
      </p:sp>
      <p:sp>
        <p:nvSpPr>
          <p:cNvPr id="139301" name="AutoShape 37"/>
          <p:cNvSpPr>
            <a:spLocks noChangeArrowheads="1"/>
          </p:cNvSpPr>
          <p:nvPr/>
        </p:nvSpPr>
        <p:spPr bwMode="auto">
          <a:xfrm>
            <a:off x="6629400" y="4343400"/>
            <a:ext cx="2286000" cy="1905000"/>
          </a:xfrm>
          <a:prstGeom prst="roundRect">
            <a:avLst>
              <a:gd name="adj" fmla="val 16667"/>
            </a:avLst>
          </a:prstGeom>
          <a:solidFill>
            <a:srgbClr val="FF0000"/>
          </a:solidFill>
          <a:ln w="9525">
            <a:round/>
            <a:headEnd/>
            <a:tailEnd/>
          </a:ln>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lIns="91430" tIns="45715" rIns="91430" bIns="45715" anchor="ctr">
            <a:flatTx/>
          </a:bodyPr>
          <a:lstStyle/>
          <a:p>
            <a:pPr algn="ctr" defTabSz="914400" fontAlgn="base">
              <a:spcBef>
                <a:spcPct val="0"/>
              </a:spcBef>
              <a:spcAft>
                <a:spcPct val="0"/>
              </a:spcAft>
            </a:pPr>
            <a:r>
              <a:rPr lang="en-US" sz="2400" b="1">
                <a:solidFill>
                  <a:srgbClr val="FFFF00"/>
                </a:solidFill>
                <a:latin typeface="Arial" charset="0"/>
                <a:ea typeface="ＭＳ Ｐゴシック" charset="0"/>
                <a:cs typeface="ＭＳ Ｐゴシック" charset="0"/>
              </a:rPr>
              <a:t>Southern</a:t>
            </a:r>
          </a:p>
          <a:p>
            <a:pPr algn="ctr" defTabSz="914400" fontAlgn="base">
              <a:spcBef>
                <a:spcPct val="0"/>
              </a:spcBef>
              <a:spcAft>
                <a:spcPct val="0"/>
              </a:spcAft>
            </a:pPr>
            <a:r>
              <a:rPr lang="en-US" sz="2400" b="1">
                <a:solidFill>
                  <a:srgbClr val="FFFF00"/>
                </a:solidFill>
                <a:latin typeface="Arial" charset="0"/>
                <a:ea typeface="ＭＳ Ｐゴシック" charset="0"/>
                <a:cs typeface="ＭＳ Ｐゴシック" charset="0"/>
              </a:rPr>
              <a:t>Cities</a:t>
            </a:r>
          </a:p>
          <a:p>
            <a:pPr algn="ctr" defTabSz="914400" fontAlgn="base">
              <a:spcBef>
                <a:spcPct val="0"/>
              </a:spcBef>
              <a:spcAft>
                <a:spcPct val="0"/>
              </a:spcAft>
            </a:pPr>
            <a:r>
              <a:rPr lang="en-US" sz="2400" b="1">
                <a:solidFill>
                  <a:srgbClr val="FFFF00"/>
                </a:solidFill>
                <a:latin typeface="Arial" charset="0"/>
                <a:ea typeface="ＭＳ Ｐゴシック" charset="0"/>
                <a:cs typeface="ＭＳ Ｐゴシック" charset="0"/>
              </a:rPr>
              <a:t>Conquered</a:t>
            </a:r>
          </a:p>
        </p:txBody>
      </p:sp>
      <p:sp>
        <p:nvSpPr>
          <p:cNvPr id="139302" name="AutoShape 38" descr="Parchment"/>
          <p:cNvSpPr>
            <a:spLocks noChangeArrowheads="1"/>
          </p:cNvSpPr>
          <p:nvPr/>
        </p:nvSpPr>
        <p:spPr bwMode="auto">
          <a:xfrm>
            <a:off x="2438400" y="4267200"/>
            <a:ext cx="2057400" cy="2057400"/>
          </a:xfrm>
          <a:prstGeom prst="rightArrowCallout">
            <a:avLst>
              <a:gd name="adj1" fmla="val 25000"/>
              <a:gd name="adj2" fmla="val 25000"/>
              <a:gd name="adj3" fmla="val 16667"/>
              <a:gd name="adj4" fmla="val 73764"/>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Battle</a:t>
            </a:r>
          </a:p>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Against</a:t>
            </a:r>
          </a:p>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the 5 </a:t>
            </a:r>
          </a:p>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Amorite</a:t>
            </a:r>
          </a:p>
          <a:p>
            <a:pPr algn="ctr" defTabSz="914400" fontAlgn="base">
              <a:spcBef>
                <a:spcPct val="0"/>
              </a:spcBef>
              <a:spcAft>
                <a:spcPct val="0"/>
              </a:spcAft>
            </a:pPr>
            <a:r>
              <a:rPr lang="en-US" sz="2400" b="1">
                <a:solidFill>
                  <a:srgbClr val="000090"/>
                </a:solidFill>
                <a:latin typeface="Arial" charset="0"/>
                <a:ea typeface="ＭＳ Ｐゴシック" charset="0"/>
                <a:cs typeface="ＭＳ Ｐゴシック" charset="0"/>
              </a:rPr>
              <a:t>Kings</a:t>
            </a:r>
          </a:p>
        </p:txBody>
      </p:sp>
      <p:pic>
        <p:nvPicPr>
          <p:cNvPr id="139309" name="Picture 45" descr="execution of 5 amorite king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7400" y="0"/>
            <a:ext cx="32766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592" name="Text Box 30"/>
          <p:cNvSpPr txBox="1">
            <a:spLocks noChangeArrowheads="1"/>
          </p:cNvSpPr>
          <p:nvPr/>
        </p:nvSpPr>
        <p:spPr bwMode="auto">
          <a:xfrm rot="-7223112">
            <a:off x="6249065" y="1609725"/>
            <a:ext cx="1046420" cy="2660650"/>
          </a:xfrm>
          <a:prstGeom prst="rect">
            <a:avLst/>
          </a:prstGeom>
          <a:solidFill>
            <a:srgbClr val="00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b="1">
                <a:solidFill>
                  <a:srgbClr val="0000CC"/>
                </a:solidFill>
              </a:rPr>
              <a:t>SOUTHERN</a:t>
            </a:r>
            <a:br>
              <a:rPr lang="en-US" b="1">
                <a:solidFill>
                  <a:srgbClr val="0000CC"/>
                </a:solidFill>
              </a:rPr>
            </a:br>
            <a:r>
              <a:rPr lang="en-US" b="1">
                <a:solidFill>
                  <a:srgbClr val="0000CC"/>
                </a:solidFill>
              </a:rPr>
              <a:t>CAMPAIGN</a:t>
            </a:r>
          </a:p>
        </p:txBody>
      </p:sp>
      <p:sp>
        <p:nvSpPr>
          <p:cNvPr id="323593" name="Text Box 46"/>
          <p:cNvSpPr txBox="1">
            <a:spLocks noChangeArrowheads="1"/>
          </p:cNvSpPr>
          <p:nvPr/>
        </p:nvSpPr>
        <p:spPr bwMode="auto">
          <a:xfrm>
            <a:off x="2586038" y="63246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2400">
                <a:solidFill>
                  <a:srgbClr val="FFFF00"/>
                </a:solidFill>
              </a:rPr>
              <a:t> </a:t>
            </a:r>
          </a:p>
        </p:txBody>
      </p:sp>
      <p:sp>
        <p:nvSpPr>
          <p:cNvPr id="139312" name="AutoShape 48">
            <a:hlinkClick r:id="" action="ppaction://hlinkshowjump?jump=nextslide" highlightClick="1"/>
          </p:cNvPr>
          <p:cNvSpPr>
            <a:spLocks noChangeArrowheads="1"/>
          </p:cNvSpPr>
          <p:nvPr/>
        </p:nvSpPr>
        <p:spPr bwMode="auto">
          <a:xfrm>
            <a:off x="3124200" y="6324600"/>
            <a:ext cx="4648200" cy="5334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nchor="ctr"/>
          <a:lstStyle/>
          <a:p>
            <a:pPr algn="ctr" defTabSz="914400" fontAlgn="base">
              <a:spcBef>
                <a:spcPct val="0"/>
              </a:spcBef>
              <a:spcAft>
                <a:spcPct val="0"/>
              </a:spcAft>
            </a:pPr>
            <a:r>
              <a:rPr lang="en-US" sz="2400" b="1">
                <a:solidFill>
                  <a:srgbClr val="FFFF00"/>
                </a:solidFill>
                <a:latin typeface="Comic Sans MS" charset="0"/>
                <a:ea typeface="ＭＳ Ｐゴシック" charset="0"/>
                <a:cs typeface="ＭＳ Ｐゴシック" charset="0"/>
              </a:rPr>
              <a:t>Josh. 10 </a:t>
            </a:r>
          </a:p>
        </p:txBody>
      </p:sp>
      <p:sp>
        <p:nvSpPr>
          <p:cNvPr id="139313" name="AutoShape 49">
            <a:hlinkClick r:id="" action="ppaction://noaction" highlightClick="1"/>
          </p:cNvPr>
          <p:cNvSpPr>
            <a:spLocks noChangeArrowheads="1"/>
          </p:cNvSpPr>
          <p:nvPr/>
        </p:nvSpPr>
        <p:spPr bwMode="auto">
          <a:xfrm>
            <a:off x="304800" y="6248400"/>
            <a:ext cx="1295400" cy="6096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nchor="ctr"/>
          <a:lstStyle/>
          <a:p>
            <a:pPr algn="ctr" defTabSz="914400" fontAlgn="base">
              <a:spcBef>
                <a:spcPct val="0"/>
              </a:spcBef>
              <a:spcAft>
                <a:spcPct val="0"/>
              </a:spcAft>
            </a:pPr>
            <a:r>
              <a:rPr lang="en-US" sz="2400" b="1">
                <a:solidFill>
                  <a:srgbClr val="FFFF00"/>
                </a:solidFill>
                <a:latin typeface="Comic Sans MS" charset="0"/>
                <a:ea typeface="ＭＳ Ｐゴシック" charset="0"/>
                <a:cs typeface="ＭＳ Ｐゴシック" charset="0"/>
              </a:rPr>
              <a:t>Josh. 9</a:t>
            </a:r>
          </a:p>
        </p:txBody>
      </p:sp>
      <p:sp>
        <p:nvSpPr>
          <p:cNvPr id="323596" name="Text Box 51"/>
          <p:cNvSpPr txBox="1">
            <a:spLocks noChangeArrowheads="1"/>
          </p:cNvSpPr>
          <p:nvPr/>
        </p:nvSpPr>
        <p:spPr bwMode="auto">
          <a:xfrm>
            <a:off x="-92075" y="3200400"/>
            <a:ext cx="625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endParaRPr lang="en-GB" sz="2400">
              <a:solidFill>
                <a:srgbClr val="000000"/>
              </a:solidFill>
            </a:endParaRPr>
          </a:p>
        </p:txBody>
      </p:sp>
      <p:sp>
        <p:nvSpPr>
          <p:cNvPr id="323597" name="Text Box 52"/>
          <p:cNvSpPr txBox="1">
            <a:spLocks noChangeArrowheads="1"/>
          </p:cNvSpPr>
          <p:nvPr/>
        </p:nvSpPr>
        <p:spPr bwMode="auto">
          <a:xfrm>
            <a:off x="685800" y="3473450"/>
            <a:ext cx="4224213" cy="338544"/>
          </a:xfrm>
          <a:prstGeom prst="rect">
            <a:avLst/>
          </a:prstGeom>
          <a:solidFill>
            <a:schemeClr val="bg1"/>
          </a:solidFill>
          <a:ln>
            <a:noFill/>
          </a:ln>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600" b="1">
                <a:solidFill>
                  <a:srgbClr val="000000"/>
                </a:solidFill>
              </a:rPr>
              <a:t>Beitzel, </a:t>
            </a:r>
            <a:r>
              <a:rPr lang="en-US" sz="1600" b="1" i="1">
                <a:solidFill>
                  <a:srgbClr val="000000"/>
                </a:solidFill>
              </a:rPr>
              <a:t>Moody Atlas of Bible Lands</a:t>
            </a:r>
            <a:r>
              <a:rPr lang="en-US" sz="1600" b="1">
                <a:solidFill>
                  <a:srgbClr val="000000"/>
                </a:solidFill>
              </a:rPr>
              <a:t>, 97</a:t>
            </a:r>
          </a:p>
        </p:txBody>
      </p:sp>
    </p:spTree>
    <p:extLst>
      <p:ext uri="{BB962C8B-B14F-4D97-AF65-F5344CB8AC3E}">
        <p14:creationId xmlns:p14="http://schemas.microsoft.com/office/powerpoint/2010/main" val="42657409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9313"/>
                                        </p:tgtEl>
                                        <p:attrNameLst>
                                          <p:attrName>style.visibility</p:attrName>
                                        </p:attrNameLst>
                                      </p:cBhvr>
                                      <p:to>
                                        <p:strVal val="visible"/>
                                      </p:to>
                                    </p:set>
                                    <p:anim calcmode="discrete" valueType="clr">
                                      <p:cBhvr override="childStyle">
                                        <p:cTn id="7" dur="80"/>
                                        <p:tgtEl>
                                          <p:spTgt spid="1393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9313"/>
                                        </p:tgtEl>
                                        <p:attrNameLst>
                                          <p:attrName>fillcolor</p:attrName>
                                        </p:attrNameLst>
                                      </p:cBhvr>
                                      <p:tavLst>
                                        <p:tav tm="0">
                                          <p:val>
                                            <p:clrVal>
                                              <a:schemeClr val="accent2"/>
                                            </p:clrVal>
                                          </p:val>
                                        </p:tav>
                                        <p:tav tm="50000">
                                          <p:val>
                                            <p:clrVal>
                                              <a:schemeClr val="hlink"/>
                                            </p:clrVal>
                                          </p:val>
                                        </p:tav>
                                      </p:tavLst>
                                    </p:anim>
                                    <p:set>
                                      <p:cBhvr>
                                        <p:cTn id="9" dur="80"/>
                                        <p:tgtEl>
                                          <p:spTgt spid="13931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9298"/>
                                        </p:tgtEl>
                                        <p:attrNameLst>
                                          <p:attrName>style.visibility</p:attrName>
                                        </p:attrNameLst>
                                      </p:cBhvr>
                                      <p:to>
                                        <p:strVal val="visible"/>
                                      </p:to>
                                    </p:set>
                                    <p:anim calcmode="discrete" valueType="clr">
                                      <p:cBhvr override="childStyle">
                                        <p:cTn id="14" dur="80"/>
                                        <p:tgtEl>
                                          <p:spTgt spid="13929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9298"/>
                                        </p:tgtEl>
                                        <p:attrNameLst>
                                          <p:attrName>fillcolor</p:attrName>
                                        </p:attrNameLst>
                                      </p:cBhvr>
                                      <p:tavLst>
                                        <p:tav tm="0">
                                          <p:val>
                                            <p:clrVal>
                                              <a:schemeClr val="accent2"/>
                                            </p:clrVal>
                                          </p:val>
                                        </p:tav>
                                        <p:tav tm="50000">
                                          <p:val>
                                            <p:clrVal>
                                              <a:schemeClr val="hlink"/>
                                            </p:clrVal>
                                          </p:val>
                                        </p:tav>
                                      </p:tavLst>
                                    </p:anim>
                                    <p:set>
                                      <p:cBhvr>
                                        <p:cTn id="16" dur="80"/>
                                        <p:tgtEl>
                                          <p:spTgt spid="139298"/>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39312"/>
                                        </p:tgtEl>
                                        <p:attrNameLst>
                                          <p:attrName>style.visibility</p:attrName>
                                        </p:attrNameLst>
                                      </p:cBhvr>
                                      <p:to>
                                        <p:strVal val="visible"/>
                                      </p:to>
                                    </p:set>
                                    <p:anim calcmode="lin" valueType="num">
                                      <p:cBhvr>
                                        <p:cTn id="21" dur="500" fill="hold"/>
                                        <p:tgtEl>
                                          <p:spTgt spid="139312"/>
                                        </p:tgtEl>
                                        <p:attrNameLst>
                                          <p:attrName>ppt_w</p:attrName>
                                        </p:attrNameLst>
                                      </p:cBhvr>
                                      <p:tavLst>
                                        <p:tav tm="0">
                                          <p:val>
                                            <p:fltVal val="0"/>
                                          </p:val>
                                        </p:tav>
                                        <p:tav tm="100000">
                                          <p:val>
                                            <p:strVal val="#ppt_w"/>
                                          </p:val>
                                        </p:tav>
                                      </p:tavLst>
                                    </p:anim>
                                    <p:anim calcmode="lin" valueType="num">
                                      <p:cBhvr>
                                        <p:cTn id="22" dur="500" fill="hold"/>
                                        <p:tgtEl>
                                          <p:spTgt spid="13931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139302"/>
                                        </p:tgtEl>
                                        <p:attrNameLst>
                                          <p:attrName>style.visibility</p:attrName>
                                        </p:attrNameLst>
                                      </p:cBhvr>
                                      <p:to>
                                        <p:strVal val="visible"/>
                                      </p:to>
                                    </p:set>
                                    <p:animEffect transition="in" filter="fade">
                                      <p:cBhvr>
                                        <p:cTn id="27" dur="100"/>
                                        <p:tgtEl>
                                          <p:spTgt spid="139302"/>
                                        </p:tgtEl>
                                      </p:cBhvr>
                                    </p:animEffect>
                                    <p:anim calcmode="lin" valueType="num">
                                      <p:cBhvr>
                                        <p:cTn id="28" dur="400" fill="hold"/>
                                        <p:tgtEl>
                                          <p:spTgt spid="139302"/>
                                        </p:tgtEl>
                                        <p:attrNameLst>
                                          <p:attrName>ppt_x</p:attrName>
                                        </p:attrNameLst>
                                      </p:cBhvr>
                                      <p:tavLst>
                                        <p:tav tm="0">
                                          <p:val>
                                            <p:strVal val="#ppt_x"/>
                                          </p:val>
                                        </p:tav>
                                        <p:tav tm="100000">
                                          <p:val>
                                            <p:strVal val="#ppt_x"/>
                                          </p:val>
                                        </p:tav>
                                      </p:tavLst>
                                    </p:anim>
                                    <p:anim calcmode="lin" valueType="num">
                                      <p:cBhvr>
                                        <p:cTn id="29" dur="400" fill="hold"/>
                                        <p:tgtEl>
                                          <p:spTgt spid="139302"/>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13930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13930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5" presetClass="entr" presetSubtype="0" fill="hold" grpId="0" nodeType="clickEffect">
                                  <p:stCondLst>
                                    <p:cond delay="0"/>
                                  </p:stCondLst>
                                  <p:childTnLst>
                                    <p:set>
                                      <p:cBhvr>
                                        <p:cTn id="35" dur="1" fill="hold">
                                          <p:stCondLst>
                                            <p:cond delay="0"/>
                                          </p:stCondLst>
                                        </p:cTn>
                                        <p:tgtEl>
                                          <p:spTgt spid="139300"/>
                                        </p:tgtEl>
                                        <p:attrNameLst>
                                          <p:attrName>style.visibility</p:attrName>
                                        </p:attrNameLst>
                                      </p:cBhvr>
                                      <p:to>
                                        <p:strVal val="visible"/>
                                      </p:to>
                                    </p:set>
                                    <p:animEffect transition="in" filter="fade">
                                      <p:cBhvr>
                                        <p:cTn id="36" dur="2000"/>
                                        <p:tgtEl>
                                          <p:spTgt spid="139300"/>
                                        </p:tgtEl>
                                      </p:cBhvr>
                                    </p:animEffect>
                                    <p:anim calcmode="lin" valueType="num">
                                      <p:cBhvr>
                                        <p:cTn id="37" dur="2000" fill="hold"/>
                                        <p:tgtEl>
                                          <p:spTgt spid="139300"/>
                                        </p:tgtEl>
                                        <p:attrNameLst>
                                          <p:attrName>style.rotation</p:attrName>
                                        </p:attrNameLst>
                                      </p:cBhvr>
                                      <p:tavLst>
                                        <p:tav tm="0">
                                          <p:val>
                                            <p:fltVal val="720"/>
                                          </p:val>
                                        </p:tav>
                                        <p:tav tm="100000">
                                          <p:val>
                                            <p:fltVal val="0"/>
                                          </p:val>
                                        </p:tav>
                                      </p:tavLst>
                                    </p:anim>
                                    <p:anim calcmode="lin" valueType="num">
                                      <p:cBhvr>
                                        <p:cTn id="38" dur="2000" fill="hold"/>
                                        <p:tgtEl>
                                          <p:spTgt spid="139300"/>
                                        </p:tgtEl>
                                        <p:attrNameLst>
                                          <p:attrName>ppt_h</p:attrName>
                                        </p:attrNameLst>
                                      </p:cBhvr>
                                      <p:tavLst>
                                        <p:tav tm="0">
                                          <p:val>
                                            <p:fltVal val="0"/>
                                          </p:val>
                                        </p:tav>
                                        <p:tav tm="100000">
                                          <p:val>
                                            <p:strVal val="#ppt_h"/>
                                          </p:val>
                                        </p:tav>
                                      </p:tavLst>
                                    </p:anim>
                                    <p:anim calcmode="lin" valueType="num">
                                      <p:cBhvr>
                                        <p:cTn id="39" dur="2000" fill="hold"/>
                                        <p:tgtEl>
                                          <p:spTgt spid="139300"/>
                                        </p:tgtEl>
                                        <p:attrNameLst>
                                          <p:attrName>ppt_w</p:attrName>
                                        </p:attrNameLst>
                                      </p:cBhvr>
                                      <p:tavLst>
                                        <p:tav tm="0">
                                          <p:val>
                                            <p:fltVal val="0"/>
                                          </p:val>
                                        </p:tav>
                                        <p:tav tm="100000">
                                          <p:val>
                                            <p:strVal val="#ppt_w"/>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139309"/>
                                        </p:tgtEl>
                                        <p:attrNameLst>
                                          <p:attrName>style.visibility</p:attrName>
                                        </p:attrNameLst>
                                      </p:cBhvr>
                                      <p:to>
                                        <p:strVal val="visible"/>
                                      </p:to>
                                    </p:set>
                                    <p:anim calcmode="lin" valueType="num">
                                      <p:cBhvr additive="base">
                                        <p:cTn id="44" dur="500" fill="hold"/>
                                        <p:tgtEl>
                                          <p:spTgt spid="139309"/>
                                        </p:tgtEl>
                                        <p:attrNameLst>
                                          <p:attrName>ppt_x</p:attrName>
                                        </p:attrNameLst>
                                      </p:cBhvr>
                                      <p:tavLst>
                                        <p:tav tm="0">
                                          <p:val>
                                            <p:strVal val="1+#ppt_w/2"/>
                                          </p:val>
                                        </p:tav>
                                        <p:tav tm="100000">
                                          <p:val>
                                            <p:strVal val="#ppt_x"/>
                                          </p:val>
                                        </p:tav>
                                      </p:tavLst>
                                    </p:anim>
                                    <p:anim calcmode="lin" valueType="num">
                                      <p:cBhvr additive="base">
                                        <p:cTn id="45" dur="500" fill="hold"/>
                                        <p:tgtEl>
                                          <p:spTgt spid="139309"/>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0" presetClass="entr" presetSubtype="0" fill="hold" grpId="0" nodeType="clickEffect">
                                  <p:stCondLst>
                                    <p:cond delay="0"/>
                                  </p:stCondLst>
                                  <p:childTnLst>
                                    <p:set>
                                      <p:cBhvr>
                                        <p:cTn id="49" dur="1" fill="hold">
                                          <p:stCondLst>
                                            <p:cond delay="0"/>
                                          </p:stCondLst>
                                        </p:cTn>
                                        <p:tgtEl>
                                          <p:spTgt spid="139301"/>
                                        </p:tgtEl>
                                        <p:attrNameLst>
                                          <p:attrName>style.visibility</p:attrName>
                                        </p:attrNameLst>
                                      </p:cBhvr>
                                      <p:to>
                                        <p:strVal val="visible"/>
                                      </p:to>
                                    </p:set>
                                    <p:animEffect transition="in" filter="fade">
                                      <p:cBhvr>
                                        <p:cTn id="50" dur="800" decel="100000"/>
                                        <p:tgtEl>
                                          <p:spTgt spid="139301"/>
                                        </p:tgtEl>
                                      </p:cBhvr>
                                    </p:animEffect>
                                    <p:anim calcmode="lin" valueType="num">
                                      <p:cBhvr>
                                        <p:cTn id="51" dur="800" decel="100000" fill="hold"/>
                                        <p:tgtEl>
                                          <p:spTgt spid="139301"/>
                                        </p:tgtEl>
                                        <p:attrNameLst>
                                          <p:attrName>style.rotation</p:attrName>
                                        </p:attrNameLst>
                                      </p:cBhvr>
                                      <p:tavLst>
                                        <p:tav tm="0">
                                          <p:val>
                                            <p:fltVal val="-90"/>
                                          </p:val>
                                        </p:tav>
                                        <p:tav tm="100000">
                                          <p:val>
                                            <p:fltVal val="0"/>
                                          </p:val>
                                        </p:tav>
                                      </p:tavLst>
                                    </p:anim>
                                    <p:anim calcmode="lin" valueType="num">
                                      <p:cBhvr>
                                        <p:cTn id="52" dur="800" decel="100000" fill="hold"/>
                                        <p:tgtEl>
                                          <p:spTgt spid="139301"/>
                                        </p:tgtEl>
                                        <p:attrNameLst>
                                          <p:attrName>ppt_x</p:attrName>
                                        </p:attrNameLst>
                                      </p:cBhvr>
                                      <p:tavLst>
                                        <p:tav tm="0">
                                          <p:val>
                                            <p:strVal val="#ppt_x+0.4"/>
                                          </p:val>
                                        </p:tav>
                                        <p:tav tm="100000">
                                          <p:val>
                                            <p:strVal val="#ppt_x-0.05"/>
                                          </p:val>
                                        </p:tav>
                                      </p:tavLst>
                                    </p:anim>
                                    <p:anim calcmode="lin" valueType="num">
                                      <p:cBhvr>
                                        <p:cTn id="53" dur="800" decel="100000" fill="hold"/>
                                        <p:tgtEl>
                                          <p:spTgt spid="139301"/>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39301"/>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3930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98" grpId="0" animBg="1"/>
      <p:bldP spid="139300" grpId="0" animBg="1"/>
      <p:bldP spid="139301" grpId="0" animBg="1"/>
      <p:bldP spid="139302" grpId="0" animBg="1"/>
      <p:bldP spid="139312" grpId="0" animBg="1"/>
      <p:bldP spid="1393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10</a:t>
            </a:r>
          </a:p>
        </p:txBody>
      </p:sp>
    </p:spTree>
    <p:extLst>
      <p:ext uri="{BB962C8B-B14F-4D97-AF65-F5344CB8AC3E}">
        <p14:creationId xmlns:p14="http://schemas.microsoft.com/office/powerpoint/2010/main" val="3325410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sunse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553" r="2979" b="4762"/>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324610" name="Text Box 12"/>
          <p:cNvSpPr txBox="1">
            <a:spLocks noChangeArrowheads="1"/>
          </p:cNvSpPr>
          <p:nvPr/>
        </p:nvSpPr>
        <p:spPr bwMode="auto">
          <a:xfrm>
            <a:off x="609600" y="3352800"/>
            <a:ext cx="7654925"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b="1">
                <a:solidFill>
                  <a:srgbClr val="FFFFFF"/>
                </a:solidFill>
                <a:latin typeface="Century Gothic" charset="0"/>
              </a:rPr>
              <a:t>The sun stopped in the middle of the sky</a:t>
            </a:r>
          </a:p>
          <a:p>
            <a:pPr defTabSz="914400" eaLnBrk="1" fontAlgn="base" hangingPunct="1">
              <a:spcBef>
                <a:spcPct val="0"/>
              </a:spcBef>
              <a:spcAft>
                <a:spcPct val="0"/>
              </a:spcAft>
            </a:pPr>
            <a:r>
              <a:rPr lang="en-US" b="1">
                <a:solidFill>
                  <a:srgbClr val="FFFFFF"/>
                </a:solidFill>
                <a:latin typeface="Century Gothic" charset="0"/>
              </a:rPr>
              <a:t>and delayed going down about a full day.</a:t>
            </a:r>
          </a:p>
          <a:p>
            <a:pPr defTabSz="914400" eaLnBrk="1" fontAlgn="base" hangingPunct="1">
              <a:spcBef>
                <a:spcPct val="0"/>
              </a:spcBef>
              <a:spcAft>
                <a:spcPct val="0"/>
              </a:spcAft>
            </a:pPr>
            <a:r>
              <a:rPr lang="en-US" b="1">
                <a:solidFill>
                  <a:srgbClr val="FFFFFF"/>
                </a:solidFill>
                <a:latin typeface="Century Gothic" charset="0"/>
              </a:rPr>
              <a:t>Never has there been a day like it before</a:t>
            </a:r>
          </a:p>
          <a:p>
            <a:pPr defTabSz="914400" eaLnBrk="1" fontAlgn="base" hangingPunct="1">
              <a:spcBef>
                <a:spcPct val="0"/>
              </a:spcBef>
              <a:spcAft>
                <a:spcPct val="0"/>
              </a:spcAft>
            </a:pPr>
            <a:r>
              <a:rPr lang="en-US" b="1">
                <a:solidFill>
                  <a:srgbClr val="FFFFFF"/>
                </a:solidFill>
                <a:latin typeface="Century Gothic" charset="0"/>
              </a:rPr>
              <a:t>or since, a day when the L</a:t>
            </a:r>
            <a:r>
              <a:rPr lang="en-US" sz="2400" b="1">
                <a:solidFill>
                  <a:srgbClr val="FFFFFF"/>
                </a:solidFill>
                <a:latin typeface="Century Gothic" charset="0"/>
              </a:rPr>
              <a:t>ORD</a:t>
            </a:r>
            <a:r>
              <a:rPr lang="en-US" b="1">
                <a:solidFill>
                  <a:srgbClr val="FFFFFF"/>
                </a:solidFill>
                <a:latin typeface="Century Gothic" charset="0"/>
              </a:rPr>
              <a:t> listened to</a:t>
            </a:r>
          </a:p>
          <a:p>
            <a:pPr defTabSz="914400" eaLnBrk="1" fontAlgn="base" hangingPunct="1">
              <a:spcBef>
                <a:spcPct val="0"/>
              </a:spcBef>
              <a:spcAft>
                <a:spcPct val="0"/>
              </a:spcAft>
            </a:pPr>
            <a:r>
              <a:rPr lang="en-US" b="1">
                <a:solidFill>
                  <a:srgbClr val="FFFFFF"/>
                </a:solidFill>
                <a:latin typeface="Century Gothic" charset="0"/>
              </a:rPr>
              <a:t>a man.</a:t>
            </a:r>
          </a:p>
          <a:p>
            <a:pPr defTabSz="914400" eaLnBrk="1" fontAlgn="base" hangingPunct="1">
              <a:spcBef>
                <a:spcPct val="0"/>
              </a:spcBef>
              <a:spcAft>
                <a:spcPct val="0"/>
              </a:spcAft>
            </a:pPr>
            <a:r>
              <a:rPr lang="en-US" b="1">
                <a:solidFill>
                  <a:srgbClr val="FFFFFF"/>
                </a:solidFill>
                <a:latin typeface="Century Gothic" charset="0"/>
              </a:rPr>
              <a:t>			</a:t>
            </a:r>
          </a:p>
          <a:p>
            <a:pPr defTabSz="914400" eaLnBrk="1" fontAlgn="base" hangingPunct="1">
              <a:spcBef>
                <a:spcPct val="0"/>
              </a:spcBef>
              <a:spcAft>
                <a:spcPct val="0"/>
              </a:spcAft>
            </a:pPr>
            <a:r>
              <a:rPr lang="en-US" b="1">
                <a:solidFill>
                  <a:srgbClr val="FFFFFF"/>
                </a:solidFill>
                <a:latin typeface="Century Gothic" charset="0"/>
              </a:rPr>
              <a:t>				Joshua 10:13-14 (NIV)</a:t>
            </a:r>
          </a:p>
        </p:txBody>
      </p:sp>
      <p:sp>
        <p:nvSpPr>
          <p:cNvPr id="324611" name="AutoShape 13">
            <a:hlinkClick r:id="" action="ppaction://hlinkshowjump?jump=previousslide" highlightClick="1"/>
          </p:cNvPr>
          <p:cNvSpPr>
            <a:spLocks noChangeArrowheads="1"/>
          </p:cNvSpPr>
          <p:nvPr/>
        </p:nvSpPr>
        <p:spPr bwMode="auto">
          <a:xfrm>
            <a:off x="0" y="6096000"/>
            <a:ext cx="838200" cy="762000"/>
          </a:xfrm>
          <a:prstGeom prst="actionButtonBackPrevious">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nchor="ctr"/>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09310284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2" descr="Joshua Campa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91200"/>
            <a:ext cx="9082088" cy="1264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2" name="Rectangle 3"/>
          <p:cNvSpPr>
            <a:spLocks noChangeArrowheads="1"/>
          </p:cNvSpPr>
          <p:nvPr/>
        </p:nvSpPr>
        <p:spPr bwMode="auto">
          <a:xfrm>
            <a:off x="0" y="-533400"/>
            <a:ext cx="9448800" cy="2209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37923" name="Text Box 4"/>
          <p:cNvSpPr txBox="1">
            <a:spLocks noChangeArrowheads="1"/>
          </p:cNvSpPr>
          <p:nvPr/>
        </p:nvSpPr>
        <p:spPr bwMode="auto">
          <a:xfrm>
            <a:off x="236538" y="228600"/>
            <a:ext cx="4217987"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3200" b="1">
                <a:solidFill>
                  <a:srgbClr val="40458C"/>
                </a:solidFill>
                <a:latin typeface="Tahoma" charset="0"/>
              </a:rPr>
              <a:t>Southern Campaign</a:t>
            </a:r>
            <a:endParaRPr lang="en-AU" sz="3200" b="1">
              <a:solidFill>
                <a:srgbClr val="40458C"/>
              </a:solidFill>
              <a:latin typeface="Tahoma" charset="0"/>
            </a:endParaRPr>
          </a:p>
        </p:txBody>
      </p:sp>
    </p:spTree>
    <p:extLst>
      <p:ext uri="{BB962C8B-B14F-4D97-AF65-F5344CB8AC3E}">
        <p14:creationId xmlns:p14="http://schemas.microsoft.com/office/powerpoint/2010/main" val="125411481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11</a:t>
            </a:r>
          </a:p>
        </p:txBody>
      </p:sp>
    </p:spTree>
    <p:extLst>
      <p:ext uri="{BB962C8B-B14F-4D97-AF65-F5344CB8AC3E}">
        <p14:creationId xmlns:p14="http://schemas.microsoft.com/office/powerpoint/2010/main" val="35918055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descr="Joshua Campa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0"/>
            <a:ext cx="9082087" cy="1264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994" name="Rectangle 3"/>
          <p:cNvSpPr>
            <a:spLocks noChangeArrowheads="1"/>
          </p:cNvSpPr>
          <p:nvPr/>
        </p:nvSpPr>
        <p:spPr bwMode="auto">
          <a:xfrm>
            <a:off x="0" y="-533400"/>
            <a:ext cx="9448800" cy="1600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40995" name="Text Box 4"/>
          <p:cNvSpPr txBox="1">
            <a:spLocks noChangeArrowheads="1"/>
          </p:cNvSpPr>
          <p:nvPr/>
        </p:nvSpPr>
        <p:spPr bwMode="auto">
          <a:xfrm>
            <a:off x="236538" y="228600"/>
            <a:ext cx="4189412"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3200" b="1">
                <a:solidFill>
                  <a:srgbClr val="40458C"/>
                </a:solidFill>
                <a:latin typeface="Tahoma" charset="0"/>
              </a:rPr>
              <a:t>Northern Campaign</a:t>
            </a:r>
            <a:endParaRPr lang="en-AU" sz="3200" b="1">
              <a:solidFill>
                <a:srgbClr val="40458C"/>
              </a:solidFill>
              <a:latin typeface="Tahoma" charset="0"/>
            </a:endParaRPr>
          </a:p>
        </p:txBody>
      </p:sp>
    </p:spTree>
    <p:extLst>
      <p:ext uri="{BB962C8B-B14F-4D97-AF65-F5344CB8AC3E}">
        <p14:creationId xmlns:p14="http://schemas.microsoft.com/office/powerpoint/2010/main" val="408562723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r="6400"/>
          <a:stretch/>
        </p:blipFill>
        <p:spPr>
          <a:xfrm>
            <a:off x="-1" y="0"/>
            <a:ext cx="9144001" cy="6858000"/>
          </a:xfrm>
          <a:prstGeom prst="rect">
            <a:avLst/>
          </a:prstGeom>
        </p:spPr>
      </p:pic>
      <p:sp>
        <p:nvSpPr>
          <p:cNvPr id="350212" name="WordArt 9"/>
          <p:cNvSpPr>
            <a:spLocks noChangeArrowheads="1" noChangeShapeType="1" noTextEdit="1"/>
          </p:cNvSpPr>
          <p:nvPr/>
        </p:nvSpPr>
        <p:spPr bwMode="auto">
          <a:xfrm>
            <a:off x="2133600" y="0"/>
            <a:ext cx="4648200" cy="13716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KEY LESSON</a:t>
            </a:r>
          </a:p>
        </p:txBody>
      </p:sp>
      <p:sp>
        <p:nvSpPr>
          <p:cNvPr id="207878" name="AutoShape 6" descr="Walnut"/>
          <p:cNvSpPr>
            <a:spLocks noChangeArrowheads="1"/>
          </p:cNvSpPr>
          <p:nvPr/>
        </p:nvSpPr>
        <p:spPr bwMode="auto">
          <a:xfrm rot="-1521290">
            <a:off x="-49213" y="2667000"/>
            <a:ext cx="9144001" cy="1905000"/>
          </a:xfrm>
          <a:prstGeom prst="chevron">
            <a:avLst>
              <a:gd name="adj" fmla="val 35400"/>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algn="ctr" defTabSz="914400" fontAlgn="base">
              <a:spcBef>
                <a:spcPct val="0"/>
              </a:spcBef>
              <a:spcAft>
                <a:spcPct val="0"/>
              </a:spcAft>
            </a:pPr>
            <a:endParaRPr lang="en-US" sz="3200" b="1">
              <a:solidFill>
                <a:srgbClr val="FFFFFF"/>
              </a:solidFill>
              <a:latin typeface="Comic Sans MS" charset="0"/>
              <a:ea typeface="ＭＳ Ｐゴシック" charset="0"/>
              <a:cs typeface="ＭＳ Ｐゴシック" charset="0"/>
            </a:endParaRPr>
          </a:p>
          <a:p>
            <a:pPr algn="ctr" defTabSz="914400" fontAlgn="base">
              <a:spcBef>
                <a:spcPct val="0"/>
              </a:spcBef>
              <a:spcAft>
                <a:spcPct val="0"/>
              </a:spcAft>
            </a:pPr>
            <a:r>
              <a:rPr lang="en-US" sz="3200" b="1">
                <a:solidFill>
                  <a:srgbClr val="FFFFFF"/>
                </a:solidFill>
                <a:latin typeface="Comic Sans MS" charset="0"/>
                <a:ea typeface="ＭＳ Ｐゴシック" charset="0"/>
                <a:cs typeface="ＭＳ Ｐゴシック" charset="0"/>
              </a:rPr>
              <a:t>Faith and Obedience in GOD</a:t>
            </a:r>
          </a:p>
          <a:p>
            <a:pPr algn="ctr" defTabSz="914400" fontAlgn="base">
              <a:spcBef>
                <a:spcPct val="0"/>
              </a:spcBef>
              <a:spcAft>
                <a:spcPct val="0"/>
              </a:spcAft>
            </a:pPr>
            <a:r>
              <a:rPr lang="en-US" sz="3200" b="1">
                <a:solidFill>
                  <a:srgbClr val="FFFFFF"/>
                </a:solidFill>
                <a:latin typeface="Comic Sans MS" charset="0"/>
                <a:ea typeface="ＭＳ Ｐゴシック" charset="0"/>
                <a:cs typeface="ＭＳ Ｐゴシック" charset="0"/>
              </a:rPr>
              <a:t>result in victory</a:t>
            </a:r>
          </a:p>
          <a:p>
            <a:pPr algn="ctr" defTabSz="914400" fontAlgn="base">
              <a:spcBef>
                <a:spcPct val="0"/>
              </a:spcBef>
              <a:spcAft>
                <a:spcPct val="0"/>
              </a:spcAft>
            </a:pPr>
            <a:endParaRPr lang="en-US" sz="3200" b="1">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241982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7878"/>
                                        </p:tgtEl>
                                        <p:attrNameLst>
                                          <p:attrName>style.visibility</p:attrName>
                                        </p:attrNameLst>
                                      </p:cBhvr>
                                      <p:to>
                                        <p:strVal val="visible"/>
                                      </p:to>
                                    </p:set>
                                    <p:anim calcmode="lin" valueType="num">
                                      <p:cBhvr additive="base">
                                        <p:cTn id="7" dur="500" fill="hold"/>
                                        <p:tgtEl>
                                          <p:spTgt spid="207878"/>
                                        </p:tgtEl>
                                        <p:attrNameLst>
                                          <p:attrName>ppt_x</p:attrName>
                                        </p:attrNameLst>
                                      </p:cBhvr>
                                      <p:tavLst>
                                        <p:tav tm="0">
                                          <p:val>
                                            <p:strVal val="0-#ppt_w/2"/>
                                          </p:val>
                                        </p:tav>
                                        <p:tav tm="100000">
                                          <p:val>
                                            <p:strVal val="#ppt_x"/>
                                          </p:val>
                                        </p:tav>
                                      </p:tavLst>
                                    </p:anim>
                                    <p:anim calcmode="lin" valueType="num">
                                      <p:cBhvr additive="base">
                                        <p:cTn id="8" dur="500" fill="hold"/>
                                        <p:tgtEl>
                                          <p:spTgt spid="2078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6"/>
          <p:cNvSpPr>
            <a:spLocks noGrp="1" noChangeArrowheads="1"/>
          </p:cNvSpPr>
          <p:nvPr>
            <p:ph type="title" idx="4294967295"/>
          </p:nvPr>
        </p:nvSpPr>
        <p:spPr>
          <a:xfrm>
            <a:off x="533400" y="228600"/>
            <a:ext cx="8229600" cy="1143000"/>
          </a:xfrm>
        </p:spPr>
        <p:txBody>
          <a:bodyPr/>
          <a:lstStyle/>
          <a:p>
            <a:r>
              <a:rPr lang="en-US" sz="3600">
                <a:solidFill>
                  <a:schemeClr val="folHlink"/>
                </a:solidFill>
                <a:latin typeface="Arial" charset="0"/>
                <a:ea typeface="ＭＳ Ｐゴシック" charset="0"/>
                <a:cs typeface="ＭＳ Ｐゴシック" charset="0"/>
              </a:rPr>
              <a:t>Bank Balance</a:t>
            </a:r>
            <a:endParaRPr lang="en-US" sz="3600">
              <a:latin typeface="Arial" charset="0"/>
              <a:ea typeface="ＭＳ Ｐゴシック" charset="0"/>
              <a:cs typeface="ＭＳ Ｐゴシック" charset="0"/>
            </a:endParaRPr>
          </a:p>
        </p:txBody>
      </p:sp>
      <p:graphicFrame>
        <p:nvGraphicFramePr>
          <p:cNvPr id="343042" name="Object 2"/>
          <p:cNvGraphicFramePr>
            <a:graphicFrameLocks noChangeAspect="1"/>
          </p:cNvGraphicFramePr>
          <p:nvPr/>
        </p:nvGraphicFramePr>
        <p:xfrm>
          <a:off x="-76200" y="622300"/>
          <a:ext cx="10210800" cy="6269038"/>
        </p:xfrm>
        <a:graphic>
          <a:graphicData uri="http://schemas.openxmlformats.org/presentationml/2006/ole">
            <mc:AlternateContent xmlns:mc="http://schemas.openxmlformats.org/markup-compatibility/2006">
              <mc:Choice xmlns:v="urn:schemas-microsoft-com:vml" Requires="v">
                <p:oleObj spid="_x0000_s3204" name="Worksheet" r:id="rId4" imgW="38785800" imgH="23812500" progId="Excel.Sheet.8">
                  <p:embed/>
                </p:oleObj>
              </mc:Choice>
              <mc:Fallback>
                <p:oleObj name="Worksheet" r:id="rId4" imgW="38785800" imgH="238125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22300"/>
                        <a:ext cx="10210800" cy="62690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3908" name="Text Box 4"/>
          <p:cNvSpPr txBox="1">
            <a:spLocks noChangeArrowheads="1"/>
          </p:cNvSpPr>
          <p:nvPr/>
        </p:nvSpPr>
        <p:spPr bwMode="auto">
          <a:xfrm>
            <a:off x="2438400" y="2057400"/>
            <a:ext cx="6261100"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u="sng">
                <a:solidFill>
                  <a:srgbClr val="000000"/>
                </a:solidFill>
              </a:rPr>
              <a:t>Decreased Offerings</a:t>
            </a:r>
            <a:endParaRPr lang="en-US" sz="3200">
              <a:solidFill>
                <a:srgbClr val="000000"/>
              </a:solidFill>
            </a:endParaRPr>
          </a:p>
          <a:p>
            <a:pPr defTabSz="914400" eaLnBrk="0" fontAlgn="base" hangingPunct="0">
              <a:spcBef>
                <a:spcPct val="0"/>
              </a:spcBef>
              <a:spcAft>
                <a:spcPct val="0"/>
              </a:spcAft>
            </a:pPr>
            <a:r>
              <a:rPr lang="en-US" sz="3200">
                <a:solidFill>
                  <a:srgbClr val="000000"/>
                </a:solidFill>
              </a:rPr>
              <a:t>$1001/week decrease in offerings</a:t>
            </a:r>
          </a:p>
          <a:p>
            <a:pPr defTabSz="914400" eaLnBrk="0" fontAlgn="base" hangingPunct="0">
              <a:spcBef>
                <a:spcPct val="0"/>
              </a:spcBef>
              <a:spcAft>
                <a:spcPct val="0"/>
              </a:spcAft>
            </a:pPr>
            <a:r>
              <a:rPr lang="en-US" sz="3200">
                <a:solidFill>
                  <a:srgbClr val="000000"/>
                </a:solidFill>
              </a:rPr>
              <a:t>• Oct 07-Sept 08 = $1620/week</a:t>
            </a:r>
          </a:p>
          <a:p>
            <a:pPr defTabSz="914400" eaLnBrk="0" fontAlgn="base" hangingPunct="0">
              <a:spcBef>
                <a:spcPct val="0"/>
              </a:spcBef>
              <a:spcAft>
                <a:spcPct val="0"/>
              </a:spcAft>
            </a:pPr>
            <a:r>
              <a:rPr lang="en-US" sz="3200">
                <a:solidFill>
                  <a:srgbClr val="000000"/>
                </a:solidFill>
              </a:rPr>
              <a:t>• Oct 08-Nov 08 =  $  619/week</a:t>
            </a:r>
          </a:p>
        </p:txBody>
      </p:sp>
      <p:sp>
        <p:nvSpPr>
          <p:cNvPr id="123909" name="Text Box 5"/>
          <p:cNvSpPr txBox="1">
            <a:spLocks noChangeArrowheads="1"/>
          </p:cNvSpPr>
          <p:nvPr/>
        </p:nvSpPr>
        <p:spPr bwMode="auto">
          <a:xfrm>
            <a:off x="838200" y="4343400"/>
            <a:ext cx="38100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u="sng">
                <a:solidFill>
                  <a:srgbClr val="000000"/>
                </a:solidFill>
              </a:rPr>
              <a:t>Unpaid Bills</a:t>
            </a:r>
            <a:endParaRPr lang="en-US" sz="3200">
              <a:solidFill>
                <a:srgbClr val="000000"/>
              </a:solidFill>
            </a:endParaRPr>
          </a:p>
          <a:p>
            <a:pPr defTabSz="914400" eaLnBrk="0" fontAlgn="base" hangingPunct="0">
              <a:spcBef>
                <a:spcPct val="0"/>
              </a:spcBef>
              <a:spcAft>
                <a:spcPct val="0"/>
              </a:spcAft>
            </a:pPr>
            <a:r>
              <a:rPr lang="en-US" sz="3200">
                <a:solidFill>
                  <a:srgbClr val="000000"/>
                </a:solidFill>
              </a:rPr>
              <a:t>$16,700 unpaid rent</a:t>
            </a:r>
          </a:p>
          <a:p>
            <a:pPr defTabSz="914400" eaLnBrk="0" fontAlgn="base" hangingPunct="0">
              <a:spcBef>
                <a:spcPct val="0"/>
              </a:spcBef>
              <a:spcAft>
                <a:spcPct val="0"/>
              </a:spcAft>
            </a:pPr>
            <a:r>
              <a:rPr lang="en-US" sz="3200">
                <a:solidFill>
                  <a:srgbClr val="000000"/>
                </a:solidFill>
              </a:rPr>
              <a:t>  $2,573 legal fees</a:t>
            </a:r>
          </a:p>
        </p:txBody>
      </p:sp>
      <p:sp>
        <p:nvSpPr>
          <p:cNvPr id="123911" name="Text Box 7"/>
          <p:cNvSpPr txBox="1">
            <a:spLocks noChangeArrowheads="1"/>
          </p:cNvSpPr>
          <p:nvPr/>
        </p:nvSpPr>
        <p:spPr bwMode="auto">
          <a:xfrm>
            <a:off x="4724400" y="4343400"/>
            <a:ext cx="4068763"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u="sng">
                <a:solidFill>
                  <a:srgbClr val="000000"/>
                </a:solidFill>
              </a:rPr>
              <a:t>Higher Monthly Costs</a:t>
            </a:r>
            <a:endParaRPr lang="en-US" sz="3200">
              <a:solidFill>
                <a:srgbClr val="000000"/>
              </a:solidFill>
            </a:endParaRPr>
          </a:p>
          <a:p>
            <a:pPr defTabSz="914400" eaLnBrk="0" fontAlgn="base" hangingPunct="0">
              <a:spcBef>
                <a:spcPct val="0"/>
              </a:spcBef>
              <a:spcAft>
                <a:spcPct val="0"/>
              </a:spcAft>
            </a:pPr>
            <a:r>
              <a:rPr lang="en-US" sz="3200">
                <a:solidFill>
                  <a:srgbClr val="000000"/>
                </a:solidFill>
              </a:rPr>
              <a:t>$2600 Honorariums</a:t>
            </a:r>
          </a:p>
          <a:p>
            <a:pPr defTabSz="914400" eaLnBrk="0" fontAlgn="base" hangingPunct="0">
              <a:spcBef>
                <a:spcPct val="0"/>
              </a:spcBef>
              <a:spcAft>
                <a:spcPct val="0"/>
              </a:spcAft>
            </a:pPr>
            <a:r>
              <a:rPr lang="en-US" sz="3200">
                <a:solidFill>
                  <a:srgbClr val="000000"/>
                </a:solidFill>
              </a:rPr>
              <a:t>$1452 Rent Increase</a:t>
            </a:r>
          </a:p>
          <a:p>
            <a:pPr defTabSz="914400" eaLnBrk="0" fontAlgn="base" hangingPunct="0">
              <a:spcBef>
                <a:spcPct val="0"/>
              </a:spcBef>
              <a:spcAft>
                <a:spcPct val="0"/>
              </a:spcAft>
            </a:pPr>
            <a:r>
              <a:rPr lang="en-US" sz="3200">
                <a:solidFill>
                  <a:srgbClr val="000000"/>
                </a:solidFill>
              </a:rPr>
              <a:t>  $300 Church Dinner</a:t>
            </a:r>
          </a:p>
        </p:txBody>
      </p:sp>
      <p:pic>
        <p:nvPicPr>
          <p:cNvPr id="123912" name="Picture 8" descr="Julie_Andrews_sound_of_music_worried_about_childr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0"/>
            <a:ext cx="190182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WordArt 3"/>
          <p:cNvSpPr>
            <a:spLocks noChangeArrowheads="1" noChangeShapeType="1" noTextEdit="1"/>
          </p:cNvSpPr>
          <p:nvPr/>
        </p:nvSpPr>
        <p:spPr bwMode="auto">
          <a:xfrm>
            <a:off x="914400" y="1447800"/>
            <a:ext cx="10541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Why?</a:t>
            </a:r>
          </a:p>
        </p:txBody>
      </p:sp>
    </p:spTree>
    <p:extLst>
      <p:ext uri="{BB962C8B-B14F-4D97-AF65-F5344CB8AC3E}">
        <p14:creationId xmlns:p14="http://schemas.microsoft.com/office/powerpoint/2010/main" val="67486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39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3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3909" grpId="0"/>
      <p:bldP spid="123911" grpId="0"/>
      <p:bldP spid="12390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12</a:t>
            </a:r>
          </a:p>
        </p:txBody>
      </p:sp>
    </p:spTree>
    <p:extLst>
      <p:ext uri="{BB962C8B-B14F-4D97-AF65-F5344CB8AC3E}">
        <p14:creationId xmlns:p14="http://schemas.microsoft.com/office/powerpoint/2010/main" val="737649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Josh 11 Conquered Kings.jpg"/>
          <p:cNvPicPr>
            <a:picLocks noChangeAspect="1"/>
          </p:cNvPicPr>
          <p:nvPr/>
        </p:nvPicPr>
        <p:blipFill>
          <a:blip r:embed="rId2">
            <a:extLst>
              <a:ext uri="{28A0092B-C50C-407E-A947-70E740481C1C}">
                <a14:useLocalDpi xmlns:a14="http://schemas.microsoft.com/office/drawing/2010/main" val="0"/>
              </a:ext>
            </a:extLst>
          </a:blip>
          <a:srcRect l="7124" r="151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6" name="Title 1"/>
          <p:cNvSpPr>
            <a:spLocks noGrp="1"/>
          </p:cNvSpPr>
          <p:nvPr>
            <p:ph type="title" idx="4294967295"/>
          </p:nvPr>
        </p:nvSpPr>
        <p:spPr>
          <a:xfrm>
            <a:off x="304800" y="609600"/>
            <a:ext cx="2667000" cy="1752600"/>
          </a:xfrm>
        </p:spPr>
        <p:txBody>
          <a:bodyPr/>
          <a:lstStyle/>
          <a:p>
            <a:r>
              <a:rPr lang="en-US" sz="3200">
                <a:solidFill>
                  <a:srgbClr val="FFFFFF"/>
                </a:solidFill>
                <a:latin typeface="Arial" charset="0"/>
                <a:ea typeface="ＭＳ Ｐゴシック" charset="0"/>
                <a:cs typeface="Arial" charset="0"/>
              </a:rPr>
              <a:t>Conquered Cities (Joshua 12)</a:t>
            </a:r>
          </a:p>
        </p:txBody>
      </p:sp>
    </p:spTree>
    <p:extLst>
      <p:ext uri="{BB962C8B-B14F-4D97-AF65-F5344CB8AC3E}">
        <p14:creationId xmlns:p14="http://schemas.microsoft.com/office/powerpoint/2010/main" val="69160787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3313376"/>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are courageous </a:t>
            </a:r>
            <a:br>
              <a:rPr lang="en-US" sz="4800" b="1" dirty="0">
                <a:effectLst>
                  <a:glow rad="127000">
                    <a:schemeClr val="tx1"/>
                  </a:glow>
                </a:effectLst>
                <a:latin typeface="Arial" charset="0"/>
                <a:ea typeface="ＭＳ Ｐゴシック" charset="0"/>
                <a:cs typeface="ＭＳ Ｐゴシック" charset="0"/>
              </a:rPr>
            </a:br>
            <a:r>
              <a:rPr lang="en-US" sz="7200" b="1" dirty="0">
                <a:solidFill>
                  <a:srgbClr val="FFFF00"/>
                </a:solidFill>
                <a:effectLst>
                  <a:glow rad="127000">
                    <a:schemeClr val="tx1"/>
                  </a:glow>
                </a:effectLst>
                <a:latin typeface="Arial" charset="0"/>
                <a:ea typeface="ＭＳ Ｐゴシック" charset="0"/>
                <a:cs typeface="ＭＳ Ｐゴシック" charset="0"/>
              </a:rPr>
              <a:t>when we act </a:t>
            </a:r>
            <a:br>
              <a:rPr lang="en-US" sz="7200" b="1" dirty="0">
                <a:solidFill>
                  <a:srgbClr val="FFFF00"/>
                </a:solidFill>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as if God will fulfill his promises to us. </a:t>
            </a:r>
          </a:p>
        </p:txBody>
      </p:sp>
      <p:pic>
        <p:nvPicPr>
          <p:cNvPr id="3" name="Picture 2"/>
          <p:cNvPicPr>
            <a:picLocks noChangeAspect="1"/>
          </p:cNvPicPr>
          <p:nvPr/>
        </p:nvPicPr>
        <p:blipFill rotWithShape="1">
          <a:blip r:embed="rId3"/>
          <a:srcRect t="28322"/>
          <a:stretch/>
        </p:blipFill>
        <p:spPr>
          <a:xfrm>
            <a:off x="0" y="3433408"/>
            <a:ext cx="9144000" cy="3424591"/>
          </a:xfrm>
          <a:prstGeom prst="rect">
            <a:avLst/>
          </a:prstGeom>
        </p:spPr>
      </p:pic>
    </p:spTree>
    <p:extLst>
      <p:ext uri="{BB962C8B-B14F-4D97-AF65-F5344CB8AC3E}">
        <p14:creationId xmlns:p14="http://schemas.microsoft.com/office/powerpoint/2010/main" val="556129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674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Starting a School in 1992</a:t>
            </a:r>
          </a:p>
        </p:txBody>
      </p:sp>
      <p:pic>
        <p:nvPicPr>
          <p:cNvPr id="1025" name="Picture 1" descr="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88" y="1214272"/>
            <a:ext cx="3352944" cy="4566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300945" y="0"/>
            <a:ext cx="5050128" cy="6857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a:solidFill>
                  <a:srgbClr val="000000"/>
                </a:solidFill>
              </a:rPr>
              <a:t>no money</a:t>
            </a:r>
            <a:br>
              <a:rPr lang="en-US" b="1">
                <a:solidFill>
                  <a:srgbClr val="000000"/>
                </a:solidFill>
              </a:rPr>
            </a:br>
            <a:r>
              <a:rPr lang="en-US" b="1">
                <a:solidFill>
                  <a:srgbClr val="000000"/>
                </a:solidFill>
              </a:rPr>
              <a:t>no backers</a:t>
            </a:r>
            <a:br>
              <a:rPr lang="en-US" b="1">
                <a:solidFill>
                  <a:srgbClr val="000000"/>
                </a:solidFill>
              </a:rPr>
            </a:br>
            <a:r>
              <a:rPr lang="en-US" b="1">
                <a:solidFill>
                  <a:srgbClr val="000000"/>
                </a:solidFill>
              </a:rPr>
              <a:t>no parents</a:t>
            </a:r>
            <a:br>
              <a:rPr lang="en-US" b="1">
                <a:solidFill>
                  <a:srgbClr val="000000"/>
                </a:solidFill>
              </a:rPr>
            </a:br>
            <a:r>
              <a:rPr lang="en-US" b="1">
                <a:solidFill>
                  <a:srgbClr val="000000"/>
                </a:solidFill>
              </a:rPr>
              <a:t>no teachers</a:t>
            </a:r>
            <a:br>
              <a:rPr lang="en-US" b="1">
                <a:solidFill>
                  <a:srgbClr val="000000"/>
                </a:solidFill>
              </a:rPr>
            </a:br>
            <a:r>
              <a:rPr lang="en-US" b="1">
                <a:solidFill>
                  <a:srgbClr val="000000"/>
                </a:solidFill>
              </a:rPr>
              <a:t>no principal</a:t>
            </a:r>
            <a:br>
              <a:rPr lang="en-US" b="1">
                <a:solidFill>
                  <a:srgbClr val="000000"/>
                </a:solidFill>
              </a:rPr>
            </a:br>
            <a:r>
              <a:rPr lang="en-US" b="1">
                <a:solidFill>
                  <a:srgbClr val="000000"/>
                </a:solidFill>
              </a:rPr>
              <a:t>no campus</a:t>
            </a:r>
            <a:r>
              <a:rPr lang="en-SG" b="1">
                <a:solidFill>
                  <a:srgbClr val="000000"/>
                </a:solidFill>
              </a:rPr>
              <a:t> </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52541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Take action.</a:t>
            </a:r>
          </a:p>
        </p:txBody>
      </p:sp>
      <p:pic>
        <p:nvPicPr>
          <p:cNvPr id="3" name="Picture 2"/>
          <p:cNvPicPr>
            <a:picLocks noChangeAspect="1"/>
          </p:cNvPicPr>
          <p:nvPr/>
        </p:nvPicPr>
        <p:blipFill>
          <a:blip r:embed="rId3"/>
          <a:stretch>
            <a:fillRect/>
          </a:stretch>
        </p:blipFill>
        <p:spPr>
          <a:xfrm>
            <a:off x="2197100" y="0"/>
            <a:ext cx="4734757" cy="6858000"/>
          </a:xfrm>
          <a:prstGeom prst="rect">
            <a:avLst/>
          </a:prstGeom>
        </p:spPr>
      </p:pic>
    </p:spTree>
    <p:extLst>
      <p:ext uri="{BB962C8B-B14F-4D97-AF65-F5344CB8AC3E}">
        <p14:creationId xmlns:p14="http://schemas.microsoft.com/office/powerpoint/2010/main" val="2849965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Take action.</a:t>
            </a:r>
          </a:p>
        </p:txBody>
      </p:sp>
      <p:pic>
        <p:nvPicPr>
          <p:cNvPr id="3" name="Picture 2"/>
          <p:cNvPicPr>
            <a:picLocks noChangeAspect="1"/>
          </p:cNvPicPr>
          <p:nvPr/>
        </p:nvPicPr>
        <p:blipFill>
          <a:blip r:embed="rId3"/>
          <a:stretch>
            <a:fillRect/>
          </a:stretch>
        </p:blipFill>
        <p:spPr>
          <a:xfrm>
            <a:off x="0" y="1199898"/>
            <a:ext cx="9210864" cy="5658102"/>
          </a:xfrm>
          <a:prstGeom prst="rect">
            <a:avLst/>
          </a:prstGeom>
        </p:spPr>
      </p:pic>
    </p:spTree>
    <p:extLst>
      <p:ext uri="{BB962C8B-B14F-4D97-AF65-F5344CB8AC3E}">
        <p14:creationId xmlns:p14="http://schemas.microsoft.com/office/powerpoint/2010/main" val="2832081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80000" cy="5080000"/>
          </a:xfrm>
          <a:prstGeom prst="rect">
            <a:avLst/>
          </a:prstGeom>
        </p:spPr>
      </p:pic>
      <p:sp>
        <p:nvSpPr>
          <p:cNvPr id="140292" name="Rectangle 4"/>
          <p:cNvSpPr>
            <a:spLocks noChangeArrowheads="1"/>
          </p:cNvSpPr>
          <p:nvPr/>
        </p:nvSpPr>
        <p:spPr bwMode="auto">
          <a:xfrm>
            <a:off x="0" y="4114800"/>
            <a:ext cx="9144000" cy="2743200"/>
          </a:xfrm>
          <a:prstGeom prst="rect">
            <a:avLst/>
          </a:prstGeom>
          <a:noFill/>
          <a:ln>
            <a:noFill/>
          </a:ln>
        </p:spPr>
        <p:txBody>
          <a:bodyPr anchor="ctr"/>
          <a:lstStyle/>
          <a:p>
            <a:pPr algn="ctr" defTabSz="914400" eaLnBrk="0" fontAlgn="base" hangingPunct="0">
              <a:spcBef>
                <a:spcPct val="0"/>
              </a:spcBef>
              <a:spcAft>
                <a:spcPct val="0"/>
              </a:spcAft>
            </a:pPr>
            <a:r>
              <a:rPr lang="en-US" sz="4000">
                <a:solidFill>
                  <a:srgbClr val="000000"/>
                </a:solidFill>
                <a:latin typeface="Arial" charset="0"/>
                <a:ea typeface="ＭＳ Ｐゴシック" charset="0"/>
                <a:cs typeface="ＭＳ Ｐゴシック" charset="0"/>
              </a:rPr>
              <a:t>At the present rate of </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$600 weekly offerings and </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$2000 weekly expenses, our $7300 bank balance will be gone in 5.2 weeks.</a:t>
            </a:r>
          </a:p>
        </p:txBody>
      </p:sp>
      <p:sp>
        <p:nvSpPr>
          <p:cNvPr id="345090" name="Rectangle 2"/>
          <p:cNvSpPr>
            <a:spLocks noGrp="1" noChangeArrowheads="1"/>
          </p:cNvSpPr>
          <p:nvPr>
            <p:ph type="title" idx="4294967295"/>
          </p:nvPr>
        </p:nvSpPr>
        <p:spPr>
          <a:xfrm>
            <a:off x="4378467" y="228600"/>
            <a:ext cx="4707467" cy="3508829"/>
          </a:xfrm>
          <a:noFill/>
        </p:spPr>
        <p:txBody>
          <a:bodyPr/>
          <a:lstStyle/>
          <a:p>
            <a:r>
              <a:rPr lang="en-US" b="1">
                <a:latin typeface="Arial" charset="0"/>
                <a:ea typeface="ＭＳ Ｐゴシック" charset="0"/>
                <a:cs typeface="ＭＳ Ｐゴシック" charset="0"/>
              </a:rPr>
              <a:t>The Bottom Line</a:t>
            </a:r>
          </a:p>
        </p:txBody>
      </p:sp>
    </p:spTree>
    <p:extLst>
      <p:ext uri="{BB962C8B-B14F-4D97-AF65-F5344CB8AC3E}">
        <p14:creationId xmlns:p14="http://schemas.microsoft.com/office/powerpoint/2010/main" val="3386482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sung Peng Noa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24245" y="4877100"/>
            <a:ext cx="9268245" cy="147353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Seminary Guys</a:t>
            </a:r>
          </a:p>
        </p:txBody>
      </p:sp>
    </p:spTree>
    <p:extLst>
      <p:ext uri="{BB962C8B-B14F-4D97-AF65-F5344CB8AC3E}">
        <p14:creationId xmlns:p14="http://schemas.microsoft.com/office/powerpoint/2010/main" val="39045687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defeat </a:t>
            </a:r>
            <a:r>
              <a:rPr lang="en-US" sz="4800" b="1" dirty="0">
                <a:solidFill>
                  <a:srgbClr val="FFFF00"/>
                </a:solidFill>
                <a:effectLst>
                  <a:glow rad="127000">
                    <a:schemeClr val="tx1"/>
                  </a:glow>
                </a:effectLst>
                <a:latin typeface="Arial" charset="0"/>
                <a:ea typeface="ＭＳ Ｐゴシック" charset="0"/>
                <a:cs typeface="ＭＳ Ｐゴシック" charset="0"/>
              </a:rPr>
              <a:t>discouragement</a:t>
            </a:r>
            <a:r>
              <a:rPr lang="en-US" sz="4800" b="1" dirty="0">
                <a:effectLst>
                  <a:glow rad="127000">
                    <a:schemeClr val="tx1"/>
                  </a:glow>
                </a:effectLst>
                <a:latin typeface="Arial" charset="0"/>
                <a:ea typeface="ＭＳ Ｐゴシック" charset="0"/>
                <a:cs typeface="ＭＳ Ｐゴシック" charset="0"/>
              </a:rPr>
              <a:t> that prevents you from doing God’s will? </a:t>
            </a:r>
          </a:p>
        </p:txBody>
      </p:sp>
    </p:spTree>
    <p:extLst>
      <p:ext uri="{BB962C8B-B14F-4D97-AF65-F5344CB8AC3E}">
        <p14:creationId xmlns:p14="http://schemas.microsoft.com/office/powerpoint/2010/main" val="10627770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8104"/>
          <a:stretch/>
        </p:blipFill>
        <p:spPr>
          <a:xfrm>
            <a:off x="-1" y="1"/>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30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Act</a:t>
            </a:r>
            <a:r>
              <a:rPr lang="en-US" sz="4800" b="1" dirty="0">
                <a:effectLst>
                  <a:glow rad="127000">
                    <a:schemeClr val="tx1"/>
                  </a:glow>
                </a:effectLst>
                <a:latin typeface="Arial" charset="0"/>
                <a:ea typeface="ＭＳ Ｐゴシック" charset="0"/>
                <a:cs typeface="ＭＳ Ｐゴシック" charset="0"/>
              </a:rPr>
              <a:t> like God will keep his Word (Joshua 1–12).</a:t>
            </a:r>
          </a:p>
        </p:txBody>
      </p:sp>
    </p:spTree>
    <p:extLst>
      <p:ext uri="{BB962C8B-B14F-4D97-AF65-F5344CB8AC3E}">
        <p14:creationId xmlns:p14="http://schemas.microsoft.com/office/powerpoint/2010/main" val="10218093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80000" cy="5080000"/>
          </a:xfrm>
          <a:prstGeom prst="rect">
            <a:avLst/>
          </a:prstGeom>
        </p:spPr>
      </p:pic>
      <p:sp>
        <p:nvSpPr>
          <p:cNvPr id="140292" name="Rectangle 4"/>
          <p:cNvSpPr>
            <a:spLocks noChangeArrowheads="1"/>
          </p:cNvSpPr>
          <p:nvPr/>
        </p:nvSpPr>
        <p:spPr bwMode="auto">
          <a:xfrm>
            <a:off x="0" y="4114800"/>
            <a:ext cx="9144000" cy="2743200"/>
          </a:xfrm>
          <a:prstGeom prst="rect">
            <a:avLst/>
          </a:prstGeom>
          <a:noFill/>
          <a:ln>
            <a:noFill/>
          </a:ln>
        </p:spPr>
        <p:txBody>
          <a:bodyPr anchor="ctr"/>
          <a:lstStyle/>
          <a:p>
            <a:pPr algn="ctr" defTabSz="914400" eaLnBrk="0" fontAlgn="base" hangingPunct="0">
              <a:spcBef>
                <a:spcPct val="0"/>
              </a:spcBef>
              <a:spcAft>
                <a:spcPct val="0"/>
              </a:spcAft>
            </a:pPr>
            <a:r>
              <a:rPr lang="en-US" sz="4000">
                <a:solidFill>
                  <a:srgbClr val="000000"/>
                </a:solidFill>
                <a:latin typeface="Arial" charset="0"/>
                <a:ea typeface="ＭＳ Ｐゴシック" charset="0"/>
                <a:cs typeface="ＭＳ Ｐゴシック" charset="0"/>
              </a:rPr>
              <a:t>At the present rate of </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$600 weekly offerings and </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$2000 weekly expenses, our $7300 bank balance will be gone in 5.2 weeks.</a:t>
            </a:r>
          </a:p>
        </p:txBody>
      </p:sp>
      <p:sp>
        <p:nvSpPr>
          <p:cNvPr id="345090" name="Rectangle 2"/>
          <p:cNvSpPr>
            <a:spLocks noGrp="1" noChangeArrowheads="1"/>
          </p:cNvSpPr>
          <p:nvPr>
            <p:ph type="title" idx="4294967295"/>
          </p:nvPr>
        </p:nvSpPr>
        <p:spPr>
          <a:xfrm>
            <a:off x="4378467" y="228600"/>
            <a:ext cx="4707467" cy="3508829"/>
          </a:xfrm>
          <a:noFill/>
        </p:spPr>
        <p:txBody>
          <a:bodyPr/>
          <a:lstStyle/>
          <a:p>
            <a:r>
              <a:rPr lang="en-US" b="1">
                <a:latin typeface="Arial" charset="0"/>
                <a:ea typeface="ＭＳ Ｐゴシック" charset="0"/>
                <a:cs typeface="ＭＳ Ｐゴシック" charset="0"/>
              </a:rPr>
              <a:t>The Bottom Line</a:t>
            </a:r>
          </a:p>
        </p:txBody>
      </p:sp>
    </p:spTree>
    <p:extLst>
      <p:ext uri="{BB962C8B-B14F-4D97-AF65-F5344CB8AC3E}">
        <p14:creationId xmlns:p14="http://schemas.microsoft.com/office/powerpoint/2010/main" val="3736924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2311"/>
          <a:stretch/>
        </p:blipFill>
        <p:spPr>
          <a:xfrm>
            <a:off x="0" y="-93902"/>
            <a:ext cx="9144000" cy="695190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1058583"/>
            <a:ext cx="6184580" cy="752649"/>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What results?</a:t>
            </a:r>
          </a:p>
        </p:txBody>
      </p:sp>
    </p:spTree>
    <p:extLst>
      <p:ext uri="{BB962C8B-B14F-4D97-AF65-F5344CB8AC3E}">
        <p14:creationId xmlns:p14="http://schemas.microsoft.com/office/powerpoint/2010/main" val="1540177125"/>
      </p:ext>
    </p:extLst>
  </p:cSld>
  <p:clrMapOvr>
    <a:overrideClrMapping bg1="lt1" tx1="dk1" bg2="lt2" tx2="dk2" accent1="accent1" accent2="accent2" accent3="accent3" accent4="accent4" accent5="accent5" accent6="accent6" hlink="hlink" folHlink="folHlink"/>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6667"/>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573854"/>
          </a:xfrm>
          <a:noFill/>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II. Courageous faith brings </a:t>
            </a:r>
            <a:r>
              <a:rPr lang="en-US" sz="4800" b="1" dirty="0">
                <a:solidFill>
                  <a:srgbClr val="FFFF00"/>
                </a:solidFill>
                <a:effectLst>
                  <a:glow rad="127000">
                    <a:schemeClr val="tx1"/>
                  </a:glow>
                </a:effectLst>
                <a:latin typeface="Arial" charset="0"/>
                <a:ea typeface="ＭＳ Ｐゴシック" charset="0"/>
                <a:cs typeface="ＭＳ Ｐゴシック" charset="0"/>
              </a:rPr>
              <a:t>victory</a:t>
            </a:r>
            <a:r>
              <a:rPr lang="en-US" sz="4800" b="1" dirty="0">
                <a:effectLst>
                  <a:glow rad="127000">
                    <a:schemeClr val="tx1"/>
                  </a:glow>
                </a:effectLst>
                <a:latin typeface="Arial" charset="0"/>
                <a:ea typeface="ＭＳ Ｐゴシック" charset="0"/>
                <a:cs typeface="ＭＳ Ｐゴシック" charset="0"/>
              </a:rPr>
              <a:t> (Joshua 13–24). </a:t>
            </a:r>
          </a:p>
        </p:txBody>
      </p:sp>
    </p:spTree>
    <p:extLst>
      <p:ext uri="{BB962C8B-B14F-4D97-AF65-F5344CB8AC3E}">
        <p14:creationId xmlns:p14="http://schemas.microsoft.com/office/powerpoint/2010/main" val="37561380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13</a:t>
            </a:r>
          </a:p>
        </p:txBody>
      </p:sp>
    </p:spTree>
    <p:extLst>
      <p:ext uri="{BB962C8B-B14F-4D97-AF65-F5344CB8AC3E}">
        <p14:creationId xmlns:p14="http://schemas.microsoft.com/office/powerpoint/2010/main" val="20431322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descr="Israel Map Tribes West.png"/>
          <p:cNvPicPr>
            <a:picLocks noChangeAspect="1"/>
          </p:cNvPicPr>
          <p:nvPr/>
        </p:nvPicPr>
        <p:blipFill>
          <a:blip r:embed="rId3">
            <a:extLst>
              <a:ext uri="{28A0092B-C50C-407E-A947-70E740481C1C}">
                <a14:useLocalDpi xmlns:a14="http://schemas.microsoft.com/office/drawing/2010/main" val="0"/>
              </a:ext>
            </a:extLst>
          </a:blip>
          <a:srcRect l="14163"/>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Transjordan Tribes</a:t>
            </a: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Manasseh</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CCFFCC"/>
                </a:solidFill>
                <a:effectLst>
                  <a:glow rad="101600">
                    <a:srgbClr val="000000">
                      <a:alpha val="75000"/>
                    </a:srgbClr>
                  </a:glow>
                </a:effectLst>
                <a:latin typeface="Arial"/>
                <a:ea typeface="ＭＳ Ｐゴシック" charset="0"/>
                <a:cs typeface="Arial"/>
              </a:rPr>
              <a:t>Eastern tribes</a:t>
            </a:r>
          </a:p>
        </p:txBody>
      </p:sp>
      <p:sp>
        <p:nvSpPr>
          <p:cNvPr id="358407"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5613" eaLnBrk="0" hangingPunct="0">
              <a:defRPr sz="2800">
                <a:solidFill>
                  <a:schemeClr val="tx1"/>
                </a:solidFill>
                <a:latin typeface="Comic Sans MS" charset="0"/>
                <a:ea typeface="ＭＳ Ｐゴシック" charset="0"/>
                <a:cs typeface="ＭＳ Ｐゴシック" charset="0"/>
              </a:defRPr>
            </a:lvl1pPr>
            <a:lvl2pPr marL="742950" indent="-285750" defTabSz="455613" eaLnBrk="0" hangingPunct="0">
              <a:defRPr sz="2800">
                <a:solidFill>
                  <a:schemeClr val="tx1"/>
                </a:solidFill>
                <a:latin typeface="Comic Sans MS" charset="0"/>
                <a:ea typeface="ＭＳ Ｐゴシック" charset="0"/>
              </a:defRPr>
            </a:lvl2pPr>
            <a:lvl3pPr marL="1143000" indent="-228600" defTabSz="455613" eaLnBrk="0" hangingPunct="0">
              <a:defRPr sz="2800">
                <a:solidFill>
                  <a:schemeClr val="tx1"/>
                </a:solidFill>
                <a:latin typeface="Comic Sans MS" charset="0"/>
                <a:ea typeface="ＭＳ Ｐゴシック" charset="0"/>
              </a:defRPr>
            </a:lvl3pPr>
            <a:lvl4pPr marL="1600200" indent="-228600" defTabSz="455613" eaLnBrk="0" hangingPunct="0">
              <a:defRPr sz="2800">
                <a:solidFill>
                  <a:schemeClr val="tx1"/>
                </a:solidFill>
                <a:latin typeface="Comic Sans MS" charset="0"/>
                <a:ea typeface="ＭＳ Ｐゴシック" charset="0"/>
              </a:defRPr>
            </a:lvl4pPr>
            <a:lvl5pPr marL="2057400" indent="-228600" defTabSz="455613" eaLnBrk="0" hangingPunct="0">
              <a:defRPr sz="2800">
                <a:solidFill>
                  <a:schemeClr val="tx1"/>
                </a:solidFill>
                <a:latin typeface="Comic Sans MS" charset="0"/>
                <a:ea typeface="ＭＳ Ｐゴシック" charset="0"/>
              </a:defRPr>
            </a:lvl5pPr>
            <a:lvl6pPr marL="2514600" indent="-228600" defTabSz="455613"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defTabSz="455613"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defTabSz="455613"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defTabSz="455613" eaLnBrk="0" fontAlgn="base" hangingPunct="0">
              <a:spcBef>
                <a:spcPct val="0"/>
              </a:spcBef>
              <a:spcAft>
                <a:spcPct val="0"/>
              </a:spcAft>
              <a:defRPr sz="2800">
                <a:solidFill>
                  <a:schemeClr val="tx1"/>
                </a:solidFill>
                <a:latin typeface="Comic Sans MS" charset="0"/>
                <a:ea typeface="ＭＳ Ｐゴシック" charset="0"/>
              </a:defRPr>
            </a:lvl9pPr>
          </a:lstStyle>
          <a:p>
            <a:pPr algn="ctr" fontAlgn="base">
              <a:spcBef>
                <a:spcPct val="0"/>
              </a:spcBef>
              <a:spcAft>
                <a:spcPct val="0"/>
              </a:spcAft>
            </a:pPr>
            <a:r>
              <a:rPr lang="en-US" sz="2400" b="1">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43770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14</a:t>
            </a:r>
          </a:p>
        </p:txBody>
      </p:sp>
    </p:spTree>
    <p:extLst>
      <p:ext uri="{BB962C8B-B14F-4D97-AF65-F5344CB8AC3E}">
        <p14:creationId xmlns:p14="http://schemas.microsoft.com/office/powerpoint/2010/main" val="17405252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3" descr="Israel Map Tribes West.png"/>
          <p:cNvPicPr>
            <a:picLocks noChangeAspect="1"/>
          </p:cNvPicPr>
          <p:nvPr/>
        </p:nvPicPr>
        <p:blipFill>
          <a:blip r:embed="rId3">
            <a:extLst>
              <a:ext uri="{28A0092B-C50C-407E-A947-70E740481C1C}">
                <a14:useLocalDpi xmlns:a14="http://schemas.microsoft.com/office/drawing/2010/main" val="0"/>
              </a:ext>
            </a:extLst>
          </a:blip>
          <a:srcRect l="14163"/>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Judah</a:t>
            </a: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Manasseh</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FFFF00"/>
                </a:solidFill>
                <a:effectLst>
                  <a:glow rad="101600">
                    <a:srgbClr val="000000">
                      <a:alpha val="75000"/>
                    </a:srgbClr>
                  </a:glow>
                </a:effectLst>
                <a:latin typeface="Arial"/>
                <a:ea typeface="ＭＳ Ｐゴシック" charset="0"/>
                <a:cs typeface="Arial"/>
              </a:rPr>
              <a:t>Firstborn double portion &amp; kingly tribe</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CCFFCC"/>
                </a:solidFill>
                <a:effectLst>
                  <a:glow rad="101600">
                    <a:srgbClr val="000000">
                      <a:alpha val="75000"/>
                    </a:srgbClr>
                  </a:glow>
                </a:effectLst>
                <a:latin typeface="Arial"/>
                <a:ea typeface="ＭＳ Ｐゴシック" charset="0"/>
                <a:cs typeface="Arial"/>
              </a:rPr>
              <a:t>Eastern tribes</a:t>
            </a:r>
          </a:p>
        </p:txBody>
      </p:sp>
      <p:sp>
        <p:nvSpPr>
          <p:cNvPr id="360459"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970269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18</a:t>
            </a:r>
          </a:p>
        </p:txBody>
      </p:sp>
    </p:spTree>
    <p:extLst>
      <p:ext uri="{BB962C8B-B14F-4D97-AF65-F5344CB8AC3E}">
        <p14:creationId xmlns:p14="http://schemas.microsoft.com/office/powerpoint/2010/main" val="27408026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5" descr="07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7848600" cy="6858000"/>
          </a:xfrm>
          <a:noFill/>
        </p:spPr>
      </p:pic>
      <p:sp>
        <p:nvSpPr>
          <p:cNvPr id="2" name="Title 1"/>
          <p:cNvSpPr>
            <a:spLocks noGrp="1"/>
          </p:cNvSpPr>
          <p:nvPr>
            <p:ph type="title" idx="4294967295"/>
          </p:nvPr>
        </p:nvSpPr>
        <p:spPr>
          <a:xfrm rot="20412688">
            <a:off x="5762625" y="3549650"/>
            <a:ext cx="3387725" cy="708025"/>
          </a:xfrm>
          <a:solidFill>
            <a:srgbClr val="FFFF00"/>
          </a:solidFill>
        </p:spPr>
        <p:txBody>
          <a:bodyPr wrap="none">
            <a:spAutoFit/>
          </a:bodyPr>
          <a:lstStyle/>
          <a:p>
            <a:pPr algn="l" eaLnBrk="1" hangingPunct="1">
              <a:defRPr/>
            </a:pPr>
            <a:r>
              <a:rPr lang="en-US" sz="4000" b="1" kern="1200" dirty="0">
                <a:solidFill>
                  <a:schemeClr val="accent2"/>
                </a:solidFill>
                <a:latin typeface="Comic Sans MS" charset="0"/>
                <a:ea typeface="ＭＳ Ｐゴシック" charset="0"/>
                <a:cs typeface="ＭＳ Ｐゴシック" charset="0"/>
              </a:rPr>
              <a:t>Drawing Lots</a:t>
            </a:r>
          </a:p>
        </p:txBody>
      </p:sp>
    </p:spTree>
    <p:extLst>
      <p:ext uri="{BB962C8B-B14F-4D97-AF65-F5344CB8AC3E}">
        <p14:creationId xmlns:p14="http://schemas.microsoft.com/office/powerpoint/2010/main" val="253033499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Joshua 19</a:t>
            </a:r>
          </a:p>
        </p:txBody>
      </p:sp>
    </p:spTree>
    <p:extLst>
      <p:ext uri="{BB962C8B-B14F-4D97-AF65-F5344CB8AC3E}">
        <p14:creationId xmlns:p14="http://schemas.microsoft.com/office/powerpoint/2010/main" val="2505390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a:extLst>
              <a:ext uri="{28A0092B-C50C-407E-A947-70E740481C1C}">
                <a14:useLocalDpi xmlns:a14="http://schemas.microsoft.com/office/drawing/2010/main" val="0"/>
              </a:ext>
            </a:extLst>
          </a:blip>
          <a:srcRect l="14163"/>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Asher</a:t>
            </a: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a:solidFill>
                  <a:srgbClr val="FFFFFF"/>
                </a:solidFill>
                <a:effectLst>
                  <a:glow rad="101600">
                    <a:srgbClr val="000000">
                      <a:alpha val="75000"/>
                    </a:srgbClr>
                  </a:glow>
                </a:effectLst>
                <a:latin typeface="Arial"/>
                <a:ea typeface="ＭＳ Ｐゴシック" charset="0"/>
                <a:cs typeface="Arial"/>
              </a:rPr>
              <a:t>Issachar</a:t>
            </a: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FFFF00"/>
                </a:solidFill>
                <a:effectLst>
                  <a:glow rad="101600">
                    <a:srgbClr val="000000">
                      <a:alpha val="75000"/>
                    </a:srgbClr>
                  </a:glow>
                </a:effectLst>
                <a:latin typeface="Arial"/>
                <a:ea typeface="ＭＳ Ｐゴシック" charset="0"/>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FFFFFF"/>
                </a:solidFill>
                <a:effectLst>
                  <a:glow rad="101600">
                    <a:srgbClr val="000000">
                      <a:alpha val="75000"/>
                    </a:srgbClr>
                  </a:glow>
                </a:effectLst>
                <a:latin typeface="Arial"/>
                <a:ea typeface="ＭＳ Ｐゴシック" charset="0"/>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CCFFCC"/>
                </a:solidFill>
                <a:effectLst>
                  <a:glow rad="101600">
                    <a:srgbClr val="000000">
                      <a:alpha val="75000"/>
                    </a:srgbClr>
                  </a:glow>
                </a:effectLst>
                <a:latin typeface="Arial"/>
                <a:ea typeface="ＭＳ Ｐゴシック" charset="0"/>
                <a:cs typeface="Arial"/>
              </a:rPr>
              <a:t>Eastern tribes</a:t>
            </a: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Benjamin</a:t>
            </a:r>
          </a:p>
        </p:txBody>
      </p:sp>
    </p:spTree>
    <p:extLst>
      <p:ext uri="{BB962C8B-B14F-4D97-AF65-F5344CB8AC3E}">
        <p14:creationId xmlns:p14="http://schemas.microsoft.com/office/powerpoint/2010/main" val="25651882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ompass">
  <a:themeElements>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4653</TotalTime>
  <Words>4109</Words>
  <Application>Microsoft Macintosh PowerPoint</Application>
  <PresentationFormat>On-screen Show (4:3)</PresentationFormat>
  <Paragraphs>745</Paragraphs>
  <Slides>129</Slides>
  <Notes>75</Notes>
  <HiddenSlides>0</HiddenSlides>
  <MMClips>1</MMClips>
  <ScaleCrop>false</ScaleCrop>
  <HeadingPairs>
    <vt:vector size="8" baseType="variant">
      <vt:variant>
        <vt:lpstr>Fonts Used</vt:lpstr>
      </vt:variant>
      <vt:variant>
        <vt:i4>21</vt:i4>
      </vt:variant>
      <vt:variant>
        <vt:lpstr>Theme</vt:lpstr>
      </vt:variant>
      <vt:variant>
        <vt:i4>23</vt:i4>
      </vt:variant>
      <vt:variant>
        <vt:lpstr>Embedded OLE Servers</vt:lpstr>
      </vt:variant>
      <vt:variant>
        <vt:i4>1</vt:i4>
      </vt:variant>
      <vt:variant>
        <vt:lpstr>Slide Titles</vt:lpstr>
      </vt:variant>
      <vt:variant>
        <vt:i4>129</vt:i4>
      </vt:variant>
    </vt:vector>
  </HeadingPairs>
  <TitlesOfParts>
    <vt:vector size="174" baseType="lpstr">
      <vt:lpstr>26</vt:lpstr>
      <vt:lpstr>Broadway BT</vt:lpstr>
      <vt:lpstr>Chicago</vt:lpstr>
      <vt:lpstr>Stop</vt:lpstr>
      <vt:lpstr>Apple Chancery</vt:lpstr>
      <vt:lpstr>Arial</vt:lpstr>
      <vt:lpstr>Arial Black</vt:lpstr>
      <vt:lpstr>Arial Narrow</vt:lpstr>
      <vt:lpstr>Arial Rounded MT Bold</vt:lpstr>
      <vt:lpstr>Calibri</vt:lpstr>
      <vt:lpstr>Century Gothic</vt:lpstr>
      <vt:lpstr>Comic Sans MS</vt:lpstr>
      <vt:lpstr>Garamond</vt:lpstr>
      <vt:lpstr>Geneva</vt:lpstr>
      <vt:lpstr>Helvetica</vt:lpstr>
      <vt:lpstr>Impact</vt:lpstr>
      <vt:lpstr>Monotype Sorts</vt:lpstr>
      <vt:lpstr>Tahoma</vt:lpstr>
      <vt:lpstr>Times</vt:lpstr>
      <vt:lpstr>Times New Roman</vt:lpstr>
      <vt:lpstr>Wingdings</vt:lpstr>
      <vt:lpstr>49_Blank Presentation</vt:lpstr>
      <vt:lpstr>3_Stream</vt:lpstr>
      <vt:lpstr>Default Design</vt:lpstr>
      <vt:lpstr>7_Default Design</vt:lpstr>
      <vt:lpstr>1_Blank Presentation</vt:lpstr>
      <vt:lpstr>Balance</vt:lpstr>
      <vt:lpstr>untitled 3</vt:lpstr>
      <vt:lpstr>Office Theme</vt:lpstr>
      <vt:lpstr>Blank Presentation</vt:lpstr>
      <vt:lpstr>Blueprint</vt:lpstr>
      <vt:lpstr>1_Perspective</vt:lpstr>
      <vt:lpstr>4_Default Design</vt:lpstr>
      <vt:lpstr>Compass</vt:lpstr>
      <vt:lpstr>2_Office Theme</vt:lpstr>
      <vt:lpstr>50_Blank Presentation</vt:lpstr>
      <vt:lpstr>SERENE</vt:lpstr>
      <vt:lpstr>2_Blank Presentation</vt:lpstr>
      <vt:lpstr>5_Default Design</vt:lpstr>
      <vt:lpstr>6_Default Design</vt:lpstr>
      <vt:lpstr>5_Blank Presentation</vt:lpstr>
      <vt:lpstr>Beam</vt:lpstr>
      <vt:lpstr>8_Default Design</vt:lpstr>
      <vt:lpstr>3_Blank Presentation</vt:lpstr>
      <vt:lpstr>Worksheet</vt:lpstr>
      <vt:lpstr>Be Courageous</vt:lpstr>
      <vt:lpstr>Starting a School in 1992</vt:lpstr>
      <vt:lpstr>Discouragement</vt:lpstr>
      <vt:lpstr>Discouragement</vt:lpstr>
      <vt:lpstr>Discouragement</vt:lpstr>
      <vt:lpstr>Discouragement</vt:lpstr>
      <vt:lpstr>First Worship Service 19 November 2006</vt:lpstr>
      <vt:lpstr>Bank Balance</vt:lpstr>
      <vt:lpstr>The Bottom Line</vt:lpstr>
      <vt:lpstr>Are you discouraged?</vt:lpstr>
      <vt:lpstr>The "Good Ole Days"</vt:lpstr>
      <vt:lpstr>Discouragement</vt:lpstr>
      <vt:lpstr>Discouragement</vt:lpstr>
      <vt:lpstr>Discouragement</vt:lpstr>
      <vt:lpstr>Discouragement.</vt:lpstr>
      <vt:lpstr>Courageous (The Movie)</vt:lpstr>
      <vt:lpstr>Courageous (The Movie)</vt:lpstr>
      <vt:lpstr>Do you need courage today?</vt:lpstr>
      <vt:lpstr>How can you defeat discouragement that prevents you from doing God’s will? </vt:lpstr>
      <vt:lpstr>How can you gain courage that enables you to do God’s will? </vt:lpstr>
      <vt:lpstr>JOSHUA</vt:lpstr>
      <vt:lpstr>YOU MEAN… 40 YEARS? OUT HERE?</vt:lpstr>
      <vt:lpstr>Jericho</vt:lpstr>
      <vt:lpstr>Birth of a People</vt:lpstr>
      <vt:lpstr>KEY WORD</vt:lpstr>
      <vt:lpstr>Conquest Promise</vt:lpstr>
      <vt:lpstr>"Be strong and courageous, for you are the one who will lead these people to possess all the land I swore to their ancestors I would give them.  7Be strong and very courageous. Be careful to obey all the instructions Moses gave you. Do not deviate from them, turning either to the right or to the left. Then you will be successful in everything you do.  8Study this Book of Instruction continually. Meditate on it day and night so you will be sure to obey everything written in it. Only then will you prosper and succeed in all you do.  9This is my command—be strong and courageous! Do not be afraid or discouraged. For the Lord your God is with you wherever you go”"  (Joshua 1:6-9 NLT).</vt:lpstr>
      <vt:lpstr>How can you defeat discouragement that prevents you from doing God’s will? </vt:lpstr>
      <vt:lpstr>I. Act like God will keep his Word (Joshua 1–12).</vt:lpstr>
      <vt:lpstr>Slides on  Joshua 1</vt:lpstr>
      <vt:lpstr>The Agreement with the Eastern Tribes</vt:lpstr>
      <vt:lpstr>The Goal &amp; the Means</vt:lpstr>
      <vt:lpstr>KEY VERSE</vt:lpstr>
      <vt:lpstr>Slides on  Joshua 2</vt:lpstr>
      <vt:lpstr>JERICHO</vt:lpstr>
      <vt:lpstr>Location of Jericho</vt:lpstr>
      <vt:lpstr>Agreement with Rahab</vt:lpstr>
      <vt:lpstr>Slides on  Joshua 3</vt:lpstr>
      <vt:lpstr>Two Crossings</vt:lpstr>
      <vt:lpstr>Kayaks on the Jordan</vt:lpstr>
      <vt:lpstr>The Raging Jordan!</vt:lpstr>
      <vt:lpstr>At flood stage</vt:lpstr>
      <vt:lpstr>Slides on  Joshua 4</vt:lpstr>
      <vt:lpstr>One Man From Each Tribe Set Up Memorial Stones to Recall the Crossing</vt:lpstr>
      <vt:lpstr>Stones of Remembrance</vt:lpstr>
      <vt:lpstr>We have so much to be thankful for. One day a year hardly seems adequate…</vt:lpstr>
      <vt:lpstr>Communal Christian Year</vt:lpstr>
      <vt:lpstr>Slides on  Joshua 5</vt:lpstr>
      <vt:lpstr>Israelites Enter Gilgal in Canaan</vt:lpstr>
      <vt:lpstr>Taking Care of Priorities (Josh 3:2; 5:2-3)</vt:lpstr>
      <vt:lpstr>PowerPoint Presentation</vt:lpstr>
      <vt:lpstr>Heroes:  Amazing Stories of Faith</vt:lpstr>
      <vt:lpstr>Slides on  Joshua 6</vt:lpstr>
      <vt:lpstr>KEY LESSONS </vt:lpstr>
      <vt:lpstr>KEY LESSONS </vt:lpstr>
      <vt:lpstr>PowerPoint Presentation</vt:lpstr>
      <vt:lpstr>Jericho Ruins Today</vt:lpstr>
      <vt:lpstr>Jericho City Then</vt:lpstr>
      <vt:lpstr>PowerPoint Presentation</vt:lpstr>
      <vt:lpstr>Jericho City</vt:lpstr>
      <vt:lpstr>PowerPoint Presentation</vt:lpstr>
      <vt:lpstr>Slides on  Joshua 7</vt:lpstr>
      <vt:lpstr>Achan’s Sin (Joshua 7)</vt:lpstr>
      <vt:lpstr>PowerPoint Presentation</vt:lpstr>
      <vt:lpstr>Slides on  Joshua 8</vt:lpstr>
      <vt:lpstr>PowerPoint Presentation</vt:lpstr>
      <vt:lpstr>PowerPoint Presentation</vt:lpstr>
      <vt:lpstr>Joshua 8 Ai</vt:lpstr>
      <vt:lpstr>Slides on  Joshua 9</vt:lpstr>
      <vt:lpstr>PowerPoint Presentation</vt:lpstr>
      <vt:lpstr>PowerPoint Presentation</vt:lpstr>
      <vt:lpstr>PowerPoint Presentation</vt:lpstr>
      <vt:lpstr>PowerPoint Presentation</vt:lpstr>
      <vt:lpstr>Slides on  Joshua 10</vt:lpstr>
      <vt:lpstr>PowerPoint Presentation</vt:lpstr>
      <vt:lpstr>PowerPoint Presentation</vt:lpstr>
      <vt:lpstr>Slides on  Joshua 11</vt:lpstr>
      <vt:lpstr>PowerPoint Presentation</vt:lpstr>
      <vt:lpstr>PowerPoint Presentation</vt:lpstr>
      <vt:lpstr>Slides on  Joshua 12</vt:lpstr>
      <vt:lpstr>Conquered Cities (Joshua 12)</vt:lpstr>
      <vt:lpstr>We are courageous  when we act  as if God will fulfill his promises to us. </vt:lpstr>
      <vt:lpstr>Starting a School in 1992</vt:lpstr>
      <vt:lpstr>Take action.</vt:lpstr>
      <vt:lpstr>Take action.</vt:lpstr>
      <vt:lpstr>The Bottom Line</vt:lpstr>
      <vt:lpstr>The Seminary Guys</vt:lpstr>
      <vt:lpstr>How can you defeat discouragement that prevents you from doing God’s will? </vt:lpstr>
      <vt:lpstr>I. Act like God will keep his Word (Joshua 1–12).</vt:lpstr>
      <vt:lpstr>What results?</vt:lpstr>
      <vt:lpstr>II. Courageous faith brings victory (Joshua 13–24). </vt:lpstr>
      <vt:lpstr>Slides on  Joshua 13</vt:lpstr>
      <vt:lpstr>Transjordan Tribes</vt:lpstr>
      <vt:lpstr>Slides on  Joshua 14</vt:lpstr>
      <vt:lpstr>Tribal Boundaries of Israel</vt:lpstr>
      <vt:lpstr>Slides on  Joshua 18</vt:lpstr>
      <vt:lpstr>Drawing Lots</vt:lpstr>
      <vt:lpstr>Slides on  Joshua 19</vt:lpstr>
      <vt:lpstr>Tribal Boundaries of Israel</vt:lpstr>
      <vt:lpstr>Slides on  Joshua 20</vt:lpstr>
      <vt:lpstr>Populations by Tribe</vt:lpstr>
      <vt:lpstr>Cities of Refuge</vt:lpstr>
      <vt:lpstr>Slides on  Joshua 21</vt:lpstr>
      <vt:lpstr>48 Levitical Cities</vt:lpstr>
      <vt:lpstr>Slides on  Joshua 22</vt:lpstr>
      <vt:lpstr>God Unites, Sin Divides</vt:lpstr>
      <vt:lpstr>Slides on  Joshua 23</vt:lpstr>
      <vt:lpstr>Singapore Civilian War Memorial</vt:lpstr>
      <vt:lpstr>Slides on  Joshua 24</vt:lpstr>
      <vt:lpstr>Mount Gerizim Looking East (Deut. 27:9-13) </vt:lpstr>
      <vt:lpstr>The Goal &amp; the Means</vt:lpstr>
      <vt:lpstr>PowerPoint Presentation</vt:lpstr>
      <vt:lpstr>"But for me and my household,  we will serve the LORD"</vt:lpstr>
      <vt:lpstr>God will also reward your courage when you  stick your neck out  for him</vt:lpstr>
      <vt:lpstr>International Community School (est. 1993)</vt:lpstr>
      <vt:lpstr>ICS now has 480 students!</vt:lpstr>
      <vt:lpstr>Crossroads People Oct 2017</vt:lpstr>
      <vt:lpstr>Luther = Reformation</vt:lpstr>
      <vt:lpstr>How can you defeat discouragement that prevents you from doing God’s will? </vt:lpstr>
      <vt:lpstr>PowerPoint Presentation</vt:lpstr>
      <vt:lpstr>Main Idea of Joshua</vt:lpstr>
      <vt:lpstr>I. Act like God will keep his Word (Joshua 1–12).</vt:lpstr>
      <vt:lpstr>What results?</vt:lpstr>
      <vt:lpstr>II. Courageous faith brings victory (Joshua 13–24). </vt:lpstr>
      <vt:lpstr>How specifically can we defeat discouragement?</vt:lpstr>
      <vt:lpstr>KEY LESSONS </vt:lpstr>
      <vt:lpstr>KEY LESSONS </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242</cp:revision>
  <dcterms:created xsi:type="dcterms:W3CDTF">2014-08-02T06:39:19Z</dcterms:created>
  <dcterms:modified xsi:type="dcterms:W3CDTF">2019-12-04T01:06:14Z</dcterms:modified>
</cp:coreProperties>
</file>